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19" r:id="rId2"/>
    <p:sldId id="321" r:id="rId3"/>
    <p:sldId id="322" r:id="rId4"/>
    <p:sldId id="291" r:id="rId5"/>
    <p:sldId id="289" r:id="rId6"/>
    <p:sldId id="292" r:id="rId7"/>
    <p:sldId id="313" r:id="rId8"/>
    <p:sldId id="304" r:id="rId9"/>
    <p:sldId id="280" r:id="rId10"/>
    <p:sldId id="325" r:id="rId11"/>
    <p:sldId id="311" r:id="rId12"/>
    <p:sldId id="317" r:id="rId13"/>
    <p:sldId id="295" r:id="rId14"/>
    <p:sldId id="316" r:id="rId15"/>
    <p:sldId id="315" r:id="rId16"/>
    <p:sldId id="282" r:id="rId17"/>
    <p:sldId id="307" r:id="rId18"/>
    <p:sldId id="324" r:id="rId19"/>
    <p:sldId id="290" r:id="rId20"/>
    <p:sldId id="297" r:id="rId21"/>
    <p:sldId id="302" r:id="rId22"/>
    <p:sldId id="306" r:id="rId23"/>
    <p:sldId id="288" r:id="rId24"/>
    <p:sldId id="305" r:id="rId25"/>
    <p:sldId id="309" r:id="rId26"/>
    <p:sldId id="298" r:id="rId27"/>
    <p:sldId id="323" r:id="rId28"/>
    <p:sldId id="310" r:id="rId29"/>
    <p:sldId id="300" r:id="rId30"/>
    <p:sldId id="296" r:id="rId31"/>
    <p:sldId id="294" r:id="rId32"/>
    <p:sldId id="299" r:id="rId33"/>
    <p:sldId id="312" r:id="rId34"/>
    <p:sldId id="318" r:id="rId35"/>
    <p:sldId id="326" r:id="rId36"/>
    <p:sldId id="308" r:id="rId37"/>
    <p:sldId id="301" r:id="rId38"/>
    <p:sldId id="314" r:id="rId39"/>
    <p:sldId id="303" r:id="rId40"/>
    <p:sldId id="278" r:id="rId41"/>
    <p:sldId id="293" r:id="rId42"/>
    <p:sldId id="277" r:id="rId43"/>
    <p:sldId id="283" r:id="rId44"/>
    <p:sldId id="320" r:id="rId4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223">
          <p15:clr>
            <a:srgbClr val="A4A3A4"/>
          </p15:clr>
        </p15:guide>
        <p15:guide id="3" orient="horz" pos="2017">
          <p15:clr>
            <a:srgbClr val="A4A3A4"/>
          </p15:clr>
        </p15:guide>
        <p15:guide id="4" pos="2880">
          <p15:clr>
            <a:srgbClr val="A4A3A4"/>
          </p15:clr>
        </p15:guide>
        <p15:guide id="5" pos="2256">
          <p15:clr>
            <a:srgbClr val="A4A3A4"/>
          </p15:clr>
        </p15:guide>
        <p15:guide id="6" pos="3504">
          <p15:clr>
            <a:srgbClr val="A4A3A4"/>
          </p15:clr>
        </p15:guide>
        <p15:guide id="7" pos="158">
          <p15:clr>
            <a:srgbClr val="A4A3A4"/>
          </p15:clr>
        </p15:guide>
        <p15:guide id="8"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6" y="68"/>
      </p:cViewPr>
      <p:guideLst>
        <p:guide orient="horz" pos="1620"/>
        <p:guide orient="horz" pos="1223"/>
        <p:guide orient="horz" pos="2017"/>
        <p:guide pos="2880"/>
        <p:guide pos="2256"/>
        <p:guide pos="3504"/>
        <p:guide pos="158"/>
        <p:guide pos="5602"/>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6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50292-F68A-4CAA-90F7-F6769B0998EB}" type="datetimeFigureOut">
              <a:rPr lang="zh-CN" altLang="en-US" smtClean="0"/>
              <a:t>2017/12/12</a:t>
            </a:fld>
            <a:endParaRPr lang="zh-CN" altLang="en-US"/>
          </a:p>
        </p:txBody>
      </p:sp>
      <p:sp>
        <p:nvSpPr>
          <p:cNvPr id="104876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6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7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7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89175-DD33-4A9B-B88F-9043FD9437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幻灯片图像占位符 1"/>
          <p:cNvSpPr>
            <a:spLocks noGrp="1" noRot="1" noChangeAspect="1"/>
          </p:cNvSpPr>
          <p:nvPr>
            <p:ph type="sldImg"/>
          </p:nvPr>
        </p:nvSpPr>
        <p:spPr/>
      </p:sp>
      <p:sp>
        <p:nvSpPr>
          <p:cNvPr id="1048607" name="备注占位符 2"/>
          <p:cNvSpPr>
            <a:spLocks noGrp="1"/>
          </p:cNvSpPr>
          <p:nvPr>
            <p:ph type="body" idx="1"/>
          </p:nvPr>
        </p:nvSpPr>
        <p:spPr/>
        <p:txBody>
          <a:bodyPr/>
          <a:lstStyle/>
          <a:p>
            <a:endParaRPr lang="zh-CN" altLang="en-US" dirty="0"/>
          </a:p>
        </p:txBody>
      </p:sp>
      <p:sp>
        <p:nvSpPr>
          <p:cNvPr id="1048608" name="灯片编号占位符 3"/>
          <p:cNvSpPr>
            <a:spLocks noGrp="1"/>
          </p:cNvSpPr>
          <p:nvPr>
            <p:ph type="sldNum" sz="quarter" idx="10"/>
          </p:nvPr>
        </p:nvSpPr>
        <p:spPr/>
        <p:txBody>
          <a:bodyPr/>
          <a:lstStyle/>
          <a:p>
            <a:fld id="{BB1BF363-BE86-4D7A-8942-DA1266F9C02A}" type="slidenum">
              <a:rPr lang="zh-CN" altLang="en-US" smtClean="0"/>
              <a:t>2</a:t>
            </a:fld>
            <a:endParaRPr lang="zh-CN" altLang="en-US"/>
          </a:p>
        </p:txBody>
      </p:sp>
    </p:spTree>
    <p:extLst>
      <p:ext uri="{BB962C8B-B14F-4D97-AF65-F5344CB8AC3E}">
        <p14:creationId xmlns:p14="http://schemas.microsoft.com/office/powerpoint/2010/main" val="350328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3" name="灯片编号占位符 3"/>
          <p:cNvSpPr>
            <a:spLocks noGrp="1"/>
          </p:cNvSpPr>
          <p:nvPr>
            <p:ph type="sldNum" sz="quarter" idx="10"/>
          </p:nvPr>
        </p:nvSpPr>
        <p:spPr/>
        <p:txBody>
          <a:bodyPr/>
          <a:lstStyle/>
          <a:p>
            <a:fld id="{BB1BF363-BE86-4D7A-8942-DA1266F9C02A}" type="slidenum">
              <a:rPr lang="zh-CN" altLang="en-US" smtClean="0"/>
              <a:t>3</a:t>
            </a:fld>
            <a:endParaRPr lang="zh-CN" altLang="en-US"/>
          </a:p>
        </p:txBody>
      </p:sp>
    </p:spTree>
    <p:extLst>
      <p:ext uri="{BB962C8B-B14F-4D97-AF65-F5344CB8AC3E}">
        <p14:creationId xmlns:p14="http://schemas.microsoft.com/office/powerpoint/2010/main" val="157541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3" name="灯片编号占位符 3"/>
          <p:cNvSpPr>
            <a:spLocks noGrp="1"/>
          </p:cNvSpPr>
          <p:nvPr>
            <p:ph type="sldNum" sz="quarter" idx="10"/>
          </p:nvPr>
        </p:nvSpPr>
        <p:spPr/>
        <p:txBody>
          <a:bodyPr/>
          <a:lstStyle/>
          <a:p>
            <a:fld id="{BB1BF363-BE86-4D7A-8942-DA1266F9C02A}" type="slidenum">
              <a:rPr lang="zh-CN" altLang="en-US" smtClean="0"/>
              <a:t>10</a:t>
            </a:fld>
            <a:endParaRPr lang="zh-CN" altLang="en-US"/>
          </a:p>
        </p:txBody>
      </p:sp>
    </p:spTree>
    <p:extLst>
      <p:ext uri="{BB962C8B-B14F-4D97-AF65-F5344CB8AC3E}">
        <p14:creationId xmlns:p14="http://schemas.microsoft.com/office/powerpoint/2010/main" val="234143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3" name="灯片编号占位符 3"/>
          <p:cNvSpPr>
            <a:spLocks noGrp="1"/>
          </p:cNvSpPr>
          <p:nvPr>
            <p:ph type="sldNum" sz="quarter" idx="10"/>
          </p:nvPr>
        </p:nvSpPr>
        <p:spPr/>
        <p:txBody>
          <a:bodyPr/>
          <a:lstStyle/>
          <a:p>
            <a:fld id="{BB1BF363-BE86-4D7A-8942-DA1266F9C02A}" type="slidenum">
              <a:rPr lang="zh-CN" altLang="en-US" smtClean="0"/>
              <a:t>18</a:t>
            </a:fld>
            <a:endParaRPr lang="zh-CN" altLang="en-US"/>
          </a:p>
        </p:txBody>
      </p:sp>
    </p:spTree>
    <p:extLst>
      <p:ext uri="{BB962C8B-B14F-4D97-AF65-F5344CB8AC3E}">
        <p14:creationId xmlns:p14="http://schemas.microsoft.com/office/powerpoint/2010/main" val="120135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幻灯片图像占位符 1"/>
          <p:cNvSpPr>
            <a:spLocks noGrp="1" noRot="1" noChangeAspect="1"/>
          </p:cNvSpPr>
          <p:nvPr>
            <p:ph type="sldImg"/>
          </p:nvPr>
        </p:nvSpPr>
        <p:spPr/>
      </p:sp>
      <p:sp>
        <p:nvSpPr>
          <p:cNvPr id="1048598" name="备注占位符 2"/>
          <p:cNvSpPr>
            <a:spLocks noGrp="1"/>
          </p:cNvSpPr>
          <p:nvPr>
            <p:ph type="body" idx="1"/>
          </p:nvPr>
        </p:nvSpPr>
        <p:spPr/>
        <p:txBody>
          <a:bodyPr/>
          <a:lstStyle/>
          <a:p>
            <a:endParaRPr lang="zh-CN" altLang="en-US" dirty="0"/>
          </a:p>
        </p:txBody>
      </p:sp>
      <p:sp>
        <p:nvSpPr>
          <p:cNvPr id="1048599" name="灯片编号占位符 3"/>
          <p:cNvSpPr>
            <a:spLocks noGrp="1"/>
          </p:cNvSpPr>
          <p:nvPr>
            <p:ph type="sldNum" sz="quarter" idx="10"/>
          </p:nvPr>
        </p:nvSpPr>
        <p:spPr/>
        <p:txBody>
          <a:bodyPr/>
          <a:lstStyle/>
          <a:p>
            <a:fld id="{BB1BF363-BE86-4D7A-8942-DA1266F9C02A}" type="slidenum">
              <a:rPr lang="zh-CN" altLang="en-US" smtClean="0"/>
              <a:t>44</a:t>
            </a:fld>
            <a:endParaRPr lang="zh-CN" altLang="en-US"/>
          </a:p>
        </p:txBody>
      </p:sp>
    </p:spTree>
    <p:extLst>
      <p:ext uri="{BB962C8B-B14F-4D97-AF65-F5344CB8AC3E}">
        <p14:creationId xmlns:p14="http://schemas.microsoft.com/office/powerpoint/2010/main" val="415053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84"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1048685"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1048686"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87"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88"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00"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1048701"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2"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703"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704"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679"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1048680"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81"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82"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83"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0"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1048671"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2"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73"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74"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95"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1048696"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697"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98"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99"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56"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1048657"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58"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59"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60"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61"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6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104866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6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6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6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6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6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6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75"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1048676"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77"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78"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76"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577"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578"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05"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1048706"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7"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708"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709"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710"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89"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1048690"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91"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92"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2017/12/12</a:t>
            </a:fld>
            <a:endParaRPr lang="zh-CN" altLang="en-US"/>
          </a:p>
        </p:txBody>
      </p:sp>
      <p:sp>
        <p:nvSpPr>
          <p:cNvPr id="1048693"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1048694"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9B9B">
            <a:alpha val="65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6"/>
          <p:cNvPicPr>
            <a:picLocks noChangeAspect="1"/>
          </p:cNvPicPr>
          <p:nvPr/>
        </p:nvPicPr>
        <p:blipFill rotWithShape="1">
          <a:blip r:embed="rId4"/>
          <a:srcRect b="16239"/>
          <a:stretch>
            <a:fillRect/>
          </a:stretch>
        </p:blipFill>
        <p:spPr>
          <a:xfrm>
            <a:off x="0" y="0"/>
            <a:ext cx="9144000" cy="5143500"/>
          </a:xfrm>
          <a:prstGeom prst="rect">
            <a:avLst/>
          </a:prstGeom>
        </p:spPr>
      </p:pic>
      <p:sp>
        <p:nvSpPr>
          <p:cNvPr id="1048586" name="文本框 7"/>
          <p:cNvSpPr txBox="1"/>
          <p:nvPr/>
        </p:nvSpPr>
        <p:spPr>
          <a:xfrm>
            <a:off x="5025963" y="1713529"/>
            <a:ext cx="1401346" cy="715581"/>
          </a:xfrm>
          <a:prstGeom prst="rect">
            <a:avLst/>
          </a:prstGeom>
          <a:noFill/>
        </p:spPr>
        <p:txBody>
          <a:bodyPr wrap="none" rtlCol="0">
            <a:spAutoFit/>
          </a:bodyPr>
          <a:lstStyle/>
          <a:p>
            <a:r>
              <a:rPr lang="en-US" altLang="zh-CN" sz="4050" spc="225" dirty="0">
                <a:solidFill>
                  <a:schemeClr val="bg1"/>
                </a:solidFill>
                <a:latin typeface="Antelope H" panose="00000400000000000000" pitchFamily="2" charset="0"/>
              </a:rPr>
              <a:t>WHO</a:t>
            </a:r>
            <a:endParaRPr lang="zh-CN" altLang="en-US" sz="4050" spc="225" dirty="0">
              <a:solidFill>
                <a:schemeClr val="bg1"/>
              </a:solidFill>
              <a:latin typeface="Antelope H" panose="00000400000000000000" pitchFamily="2" charset="0"/>
            </a:endParaRPr>
          </a:p>
        </p:txBody>
      </p:sp>
      <p:sp>
        <p:nvSpPr>
          <p:cNvPr id="1048587" name="文本框 8"/>
          <p:cNvSpPr txBox="1"/>
          <p:nvPr/>
        </p:nvSpPr>
        <p:spPr>
          <a:xfrm>
            <a:off x="6382719" y="2071319"/>
            <a:ext cx="1075282" cy="300082"/>
          </a:xfrm>
          <a:prstGeom prst="rect">
            <a:avLst/>
          </a:prstGeom>
          <a:noFill/>
        </p:spPr>
        <p:txBody>
          <a:bodyPr wrap="square" rtlCol="0">
            <a:spAutoFit/>
          </a:bodyPr>
          <a:lstStyle/>
          <a:p>
            <a:r>
              <a:rPr lang="en-US" altLang="zh-CN" sz="1350" dirty="0">
                <a:solidFill>
                  <a:schemeClr val="bg1"/>
                </a:solidFill>
              </a:rPr>
              <a:t>I   WAS  ? </a:t>
            </a:r>
            <a:endParaRPr lang="zh-CN" altLang="en-US" sz="1350" dirty="0">
              <a:solidFill>
                <a:schemeClr val="bg1"/>
              </a:solidFill>
            </a:endParaRPr>
          </a:p>
        </p:txBody>
      </p:sp>
      <p:cxnSp>
        <p:nvCxnSpPr>
          <p:cNvPr id="3145728" name="直接连接符 10"/>
          <p:cNvCxnSpPr>
            <a:cxnSpLocks/>
          </p:cNvCxnSpPr>
          <p:nvPr/>
        </p:nvCxnSpPr>
        <p:spPr>
          <a:xfrm>
            <a:off x="5166066" y="2269927"/>
            <a:ext cx="334837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97153" name="铃声-The Truth That You Leave(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68763" y="-1262676"/>
            <a:ext cx="457200" cy="457200"/>
          </a:xfrm>
          <a:prstGeom prst="rect">
            <a:avLst/>
          </a:prstGeom>
        </p:spPr>
      </p:pic>
      <p:sp>
        <p:nvSpPr>
          <p:cNvPr id="1048832" name="文本框 1048831"/>
          <p:cNvSpPr txBox="1"/>
          <p:nvPr/>
        </p:nvSpPr>
        <p:spPr>
          <a:xfrm>
            <a:off x="3621437" y="3412761"/>
            <a:ext cx="5522564" cy="553998"/>
          </a:xfrm>
          <a:prstGeom prst="rect">
            <a:avLst/>
          </a:prstGeom>
        </p:spPr>
        <p:txBody>
          <a:bodyPr wrap="square" rtlCol="0">
            <a:spAutoFit/>
          </a:bodyPr>
          <a:lstStyle/>
          <a:p>
            <a:pPr algn="ctr"/>
            <a:r>
              <a:rPr lang="en-US" altLang="zh-CN" sz="3000" b="1" i="1" u="sng">
                <a:solidFill>
                  <a:srgbClr val="FFFFFF"/>
                </a:solidFill>
              </a:rPr>
              <a:t>《Voice from Chernobyl》</a:t>
            </a:r>
          </a:p>
        </p:txBody>
      </p:sp>
    </p:spTree>
    <p:extLst>
      <p:ext uri="{BB962C8B-B14F-4D97-AF65-F5344CB8AC3E}">
        <p14:creationId xmlns:p14="http://schemas.microsoft.com/office/powerpoint/2010/main" val="2256590053"/>
      </p:ext>
    </p:extLst>
  </p:cSld>
  <p:clrMapOvr>
    <a:masterClrMapping/>
  </p:clrMapOvr>
  <p:transition spd="slow"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971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0971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grpSp>
        <p:nvGrpSpPr>
          <p:cNvPr id="38" name="组合 1"/>
          <p:cNvGrpSpPr/>
          <p:nvPr/>
        </p:nvGrpSpPr>
        <p:grpSpPr>
          <a:xfrm>
            <a:off x="-378550" y="681540"/>
            <a:ext cx="7132475" cy="3780420"/>
            <a:chOff x="1354643" y="908720"/>
            <a:chExt cx="9509967" cy="5040560"/>
          </a:xfrm>
        </p:grpSpPr>
        <p:pic>
          <p:nvPicPr>
            <p:cNvPr id="2097159" name="图片 10"/>
            <p:cNvPicPr>
              <a:picLocks noChangeAspect="1"/>
            </p:cNvPicPr>
            <p:nvPr/>
          </p:nvPicPr>
          <p:blipFill>
            <a:blip r:embed="rId3">
              <a:grayscl/>
            </a:blip>
            <a:srcRect l="-60870" t="382" r="-58169" b="15216"/>
            <a:stretch>
              <a:fillRect/>
            </a:stretch>
          </p:blipFill>
          <p:spPr>
            <a:xfrm flipH="1">
              <a:off x="1354643" y="908720"/>
              <a:ext cx="9509967" cy="5040560"/>
            </a:xfrm>
            <a:custGeom>
              <a:avLst/>
              <a:gdLst>
                <a:gd name="connsiteX0" fmla="*/ 5170884 w 9509967"/>
                <a:gd name="connsiteY0" fmla="*/ 3553010 h 5040560"/>
                <a:gd name="connsiteX1" fmla="*/ 5170884 w 9509967"/>
                <a:gd name="connsiteY1" fmla="*/ 3583415 h 5040560"/>
                <a:gd name="connsiteX2" fmla="*/ 5170586 w 9509967"/>
                <a:gd name="connsiteY2" fmla="*/ 3594800 h 5040560"/>
                <a:gd name="connsiteX3" fmla="*/ 5169470 w 9509967"/>
                <a:gd name="connsiteY3" fmla="*/ 3601125 h 5040560"/>
                <a:gd name="connsiteX4" fmla="*/ 5167238 w 9509967"/>
                <a:gd name="connsiteY4" fmla="*/ 3604400 h 5040560"/>
                <a:gd name="connsiteX5" fmla="*/ 5163591 w 9509967"/>
                <a:gd name="connsiteY5" fmla="*/ 3606632 h 5040560"/>
                <a:gd name="connsiteX6" fmla="*/ 5157787 w 9509967"/>
                <a:gd name="connsiteY6" fmla="*/ 3608344 h 5040560"/>
                <a:gd name="connsiteX7" fmla="*/ 5148857 w 9509967"/>
                <a:gd name="connsiteY7" fmla="*/ 3608864 h 5040560"/>
                <a:gd name="connsiteX8" fmla="*/ 5148857 w 9509967"/>
                <a:gd name="connsiteY8" fmla="*/ 3614222 h 5040560"/>
                <a:gd name="connsiteX9" fmla="*/ 5211835 w 9509967"/>
                <a:gd name="connsiteY9" fmla="*/ 3614222 h 5040560"/>
                <a:gd name="connsiteX10" fmla="*/ 5207850 w 9509967"/>
                <a:gd name="connsiteY10" fmla="*/ 3608267 h 5040560"/>
                <a:gd name="connsiteX11" fmla="*/ 5206826 w 9509967"/>
                <a:gd name="connsiteY11" fmla="*/ 3608195 h 5040560"/>
                <a:gd name="connsiteX12" fmla="*/ 5200351 w 9509967"/>
                <a:gd name="connsiteY12" fmla="*/ 3604995 h 5040560"/>
                <a:gd name="connsiteX13" fmla="*/ 5196706 w 9509967"/>
                <a:gd name="connsiteY13" fmla="*/ 3597330 h 5040560"/>
                <a:gd name="connsiteX14" fmla="*/ 5196184 w 9509967"/>
                <a:gd name="connsiteY14" fmla="*/ 3590828 h 5040560"/>
                <a:gd name="connsiteX15" fmla="*/ 5381326 w 9509967"/>
                <a:gd name="connsiteY15" fmla="*/ 3532962 h 5040560"/>
                <a:gd name="connsiteX16" fmla="*/ 5381326 w 9509967"/>
                <a:gd name="connsiteY16" fmla="*/ 3584903 h 5040560"/>
                <a:gd name="connsiteX17" fmla="*/ 5411093 w 9509967"/>
                <a:gd name="connsiteY17" fmla="*/ 3599786 h 5040560"/>
                <a:gd name="connsiteX18" fmla="*/ 5419129 w 9509967"/>
                <a:gd name="connsiteY18" fmla="*/ 3597926 h 5040560"/>
                <a:gd name="connsiteX19" fmla="*/ 5425901 w 9509967"/>
                <a:gd name="connsiteY19" fmla="*/ 3592717 h 5040560"/>
                <a:gd name="connsiteX20" fmla="*/ 5430515 w 9509967"/>
                <a:gd name="connsiteY20" fmla="*/ 3584829 h 5040560"/>
                <a:gd name="connsiteX21" fmla="*/ 5432226 w 9509967"/>
                <a:gd name="connsiteY21" fmla="*/ 3574932 h 5040560"/>
                <a:gd name="connsiteX22" fmla="*/ 5427166 w 9509967"/>
                <a:gd name="connsiteY22" fmla="*/ 3559379 h 5040560"/>
                <a:gd name="connsiteX23" fmla="*/ 5410348 w 9509967"/>
                <a:gd name="connsiteY23" fmla="*/ 3545612 h 5040560"/>
                <a:gd name="connsiteX24" fmla="*/ 5399856 w 9509967"/>
                <a:gd name="connsiteY24" fmla="*/ 3540552 h 5040560"/>
                <a:gd name="connsiteX25" fmla="*/ 5381326 w 9509967"/>
                <a:gd name="connsiteY25" fmla="*/ 3532962 h 5040560"/>
                <a:gd name="connsiteX26" fmla="*/ 6781501 w 9509967"/>
                <a:gd name="connsiteY26" fmla="*/ 3532962 h 5040560"/>
                <a:gd name="connsiteX27" fmla="*/ 6800031 w 9509967"/>
                <a:gd name="connsiteY27" fmla="*/ 3540552 h 5040560"/>
                <a:gd name="connsiteX28" fmla="*/ 6810523 w 9509967"/>
                <a:gd name="connsiteY28" fmla="*/ 3545612 h 5040560"/>
                <a:gd name="connsiteX29" fmla="*/ 6827341 w 9509967"/>
                <a:gd name="connsiteY29" fmla="*/ 3559379 h 5040560"/>
                <a:gd name="connsiteX30" fmla="*/ 6832401 w 9509967"/>
                <a:gd name="connsiteY30" fmla="*/ 3574932 h 5040560"/>
                <a:gd name="connsiteX31" fmla="*/ 6830689 w 9509967"/>
                <a:gd name="connsiteY31" fmla="*/ 3584829 h 5040560"/>
                <a:gd name="connsiteX32" fmla="*/ 6826076 w 9509967"/>
                <a:gd name="connsiteY32" fmla="*/ 3592717 h 5040560"/>
                <a:gd name="connsiteX33" fmla="*/ 6819304 w 9509967"/>
                <a:gd name="connsiteY33" fmla="*/ 3597926 h 5040560"/>
                <a:gd name="connsiteX34" fmla="*/ 6811267 w 9509967"/>
                <a:gd name="connsiteY34" fmla="*/ 3599786 h 5040560"/>
                <a:gd name="connsiteX35" fmla="*/ 6781501 w 9509967"/>
                <a:gd name="connsiteY35" fmla="*/ 3584903 h 5040560"/>
                <a:gd name="connsiteX36" fmla="*/ 8715077 w 9509967"/>
                <a:gd name="connsiteY36" fmla="*/ 3532962 h 5040560"/>
                <a:gd name="connsiteX37" fmla="*/ 8733605 w 9509967"/>
                <a:gd name="connsiteY37" fmla="*/ 3540552 h 5040560"/>
                <a:gd name="connsiteX38" fmla="*/ 8744098 w 9509967"/>
                <a:gd name="connsiteY38" fmla="*/ 3545612 h 5040560"/>
                <a:gd name="connsiteX39" fmla="*/ 8760916 w 9509967"/>
                <a:gd name="connsiteY39" fmla="*/ 3559379 h 5040560"/>
                <a:gd name="connsiteX40" fmla="*/ 8765975 w 9509967"/>
                <a:gd name="connsiteY40" fmla="*/ 3574932 h 5040560"/>
                <a:gd name="connsiteX41" fmla="*/ 8764264 w 9509967"/>
                <a:gd name="connsiteY41" fmla="*/ 3584829 h 5040560"/>
                <a:gd name="connsiteX42" fmla="*/ 8759650 w 9509967"/>
                <a:gd name="connsiteY42" fmla="*/ 3592717 h 5040560"/>
                <a:gd name="connsiteX43" fmla="*/ 8752879 w 9509967"/>
                <a:gd name="connsiteY43" fmla="*/ 3597926 h 5040560"/>
                <a:gd name="connsiteX44" fmla="*/ 8744842 w 9509967"/>
                <a:gd name="connsiteY44" fmla="*/ 3599786 h 5040560"/>
                <a:gd name="connsiteX45" fmla="*/ 8715077 w 9509967"/>
                <a:gd name="connsiteY45" fmla="*/ 3584903 h 5040560"/>
                <a:gd name="connsiteX46" fmla="*/ 2836217 w 9509967"/>
                <a:gd name="connsiteY46" fmla="*/ 3495457 h 5040560"/>
                <a:gd name="connsiteX47" fmla="*/ 2843361 w 9509967"/>
                <a:gd name="connsiteY47" fmla="*/ 3496648 h 5040560"/>
                <a:gd name="connsiteX48" fmla="*/ 2850505 w 9509967"/>
                <a:gd name="connsiteY48" fmla="*/ 3500294 h 5040560"/>
                <a:gd name="connsiteX49" fmla="*/ 2858467 w 9509967"/>
                <a:gd name="connsiteY49" fmla="*/ 3506471 h 5040560"/>
                <a:gd name="connsiteX50" fmla="*/ 2868067 w 9509967"/>
                <a:gd name="connsiteY50" fmla="*/ 3515103 h 5040560"/>
                <a:gd name="connsiteX51" fmla="*/ 2868067 w 9509967"/>
                <a:gd name="connsiteY51" fmla="*/ 3566002 h 5040560"/>
                <a:gd name="connsiteX52" fmla="*/ 2866727 w 9509967"/>
                <a:gd name="connsiteY52" fmla="*/ 3587731 h 5040560"/>
                <a:gd name="connsiteX53" fmla="*/ 2863081 w 9509967"/>
                <a:gd name="connsiteY53" fmla="*/ 3595991 h 5040560"/>
                <a:gd name="connsiteX54" fmla="*/ 2856458 w 9509967"/>
                <a:gd name="connsiteY54" fmla="*/ 3602911 h 5040560"/>
                <a:gd name="connsiteX55" fmla="*/ 2847305 w 9509967"/>
                <a:gd name="connsiteY55" fmla="*/ 3607674 h 5040560"/>
                <a:gd name="connsiteX56" fmla="*/ 2836069 w 9509967"/>
                <a:gd name="connsiteY56" fmla="*/ 3609460 h 5040560"/>
                <a:gd name="connsiteX57" fmla="*/ 2820665 w 9509967"/>
                <a:gd name="connsiteY57" fmla="*/ 3605367 h 5040560"/>
                <a:gd name="connsiteX58" fmla="*/ 2809280 w 9509967"/>
                <a:gd name="connsiteY58" fmla="*/ 3594056 h 5040560"/>
                <a:gd name="connsiteX59" fmla="*/ 2802285 w 9509967"/>
                <a:gd name="connsiteY59" fmla="*/ 3576866 h 5040560"/>
                <a:gd name="connsiteX60" fmla="*/ 2799903 w 9509967"/>
                <a:gd name="connsiteY60" fmla="*/ 3555137 h 5040560"/>
                <a:gd name="connsiteX61" fmla="*/ 2802508 w 9509967"/>
                <a:gd name="connsiteY61" fmla="*/ 3531399 h 5040560"/>
                <a:gd name="connsiteX62" fmla="*/ 2809875 w 9509967"/>
                <a:gd name="connsiteY62" fmla="*/ 3512498 h 5040560"/>
                <a:gd name="connsiteX63" fmla="*/ 2821335 w 9509967"/>
                <a:gd name="connsiteY63" fmla="*/ 3499997 h 5040560"/>
                <a:gd name="connsiteX64" fmla="*/ 2836217 w 9509967"/>
                <a:gd name="connsiteY64" fmla="*/ 3495457 h 5040560"/>
                <a:gd name="connsiteX65" fmla="*/ 3007667 w 9509967"/>
                <a:gd name="connsiteY65" fmla="*/ 3495457 h 5040560"/>
                <a:gd name="connsiteX66" fmla="*/ 3014811 w 9509967"/>
                <a:gd name="connsiteY66" fmla="*/ 3496648 h 5040560"/>
                <a:gd name="connsiteX67" fmla="*/ 3021955 w 9509967"/>
                <a:gd name="connsiteY67" fmla="*/ 3500294 h 5040560"/>
                <a:gd name="connsiteX68" fmla="*/ 3029917 w 9509967"/>
                <a:gd name="connsiteY68" fmla="*/ 3506471 h 5040560"/>
                <a:gd name="connsiteX69" fmla="*/ 3039517 w 9509967"/>
                <a:gd name="connsiteY69" fmla="*/ 3515103 h 5040560"/>
                <a:gd name="connsiteX70" fmla="*/ 3039517 w 9509967"/>
                <a:gd name="connsiteY70" fmla="*/ 3566002 h 5040560"/>
                <a:gd name="connsiteX71" fmla="*/ 3038177 w 9509967"/>
                <a:gd name="connsiteY71" fmla="*/ 3587731 h 5040560"/>
                <a:gd name="connsiteX72" fmla="*/ 3034531 w 9509967"/>
                <a:gd name="connsiteY72" fmla="*/ 3595991 h 5040560"/>
                <a:gd name="connsiteX73" fmla="*/ 3027908 w 9509967"/>
                <a:gd name="connsiteY73" fmla="*/ 3602911 h 5040560"/>
                <a:gd name="connsiteX74" fmla="*/ 3018755 w 9509967"/>
                <a:gd name="connsiteY74" fmla="*/ 3607674 h 5040560"/>
                <a:gd name="connsiteX75" fmla="*/ 3007519 w 9509967"/>
                <a:gd name="connsiteY75" fmla="*/ 3609460 h 5040560"/>
                <a:gd name="connsiteX76" fmla="*/ 2992115 w 9509967"/>
                <a:gd name="connsiteY76" fmla="*/ 3605367 h 5040560"/>
                <a:gd name="connsiteX77" fmla="*/ 2980730 w 9509967"/>
                <a:gd name="connsiteY77" fmla="*/ 3594056 h 5040560"/>
                <a:gd name="connsiteX78" fmla="*/ 2973735 w 9509967"/>
                <a:gd name="connsiteY78" fmla="*/ 3576866 h 5040560"/>
                <a:gd name="connsiteX79" fmla="*/ 2971353 w 9509967"/>
                <a:gd name="connsiteY79" fmla="*/ 3555137 h 5040560"/>
                <a:gd name="connsiteX80" fmla="*/ 2973958 w 9509967"/>
                <a:gd name="connsiteY80" fmla="*/ 3531399 h 5040560"/>
                <a:gd name="connsiteX81" fmla="*/ 2981325 w 9509967"/>
                <a:gd name="connsiteY81" fmla="*/ 3512498 h 5040560"/>
                <a:gd name="connsiteX82" fmla="*/ 2992785 w 9509967"/>
                <a:gd name="connsiteY82" fmla="*/ 3499997 h 5040560"/>
                <a:gd name="connsiteX83" fmla="*/ 3007667 w 9509967"/>
                <a:gd name="connsiteY83" fmla="*/ 3495457 h 5040560"/>
                <a:gd name="connsiteX84" fmla="*/ 5828407 w 9509967"/>
                <a:gd name="connsiteY84" fmla="*/ 3495011 h 5040560"/>
                <a:gd name="connsiteX85" fmla="*/ 5814194 w 9509967"/>
                <a:gd name="connsiteY85" fmla="*/ 3498657 h 5040560"/>
                <a:gd name="connsiteX86" fmla="*/ 5801915 w 9509967"/>
                <a:gd name="connsiteY86" fmla="*/ 3509224 h 5040560"/>
                <a:gd name="connsiteX87" fmla="*/ 5793358 w 9509967"/>
                <a:gd name="connsiteY87" fmla="*/ 3526265 h 5040560"/>
                <a:gd name="connsiteX88" fmla="*/ 5790158 w 9509967"/>
                <a:gd name="connsiteY88" fmla="*/ 3549333 h 5040560"/>
                <a:gd name="connsiteX89" fmla="*/ 5793431 w 9509967"/>
                <a:gd name="connsiteY89" fmla="*/ 3574336 h 5040560"/>
                <a:gd name="connsiteX90" fmla="*/ 5801990 w 9509967"/>
                <a:gd name="connsiteY90" fmla="*/ 3592568 h 5040560"/>
                <a:gd name="connsiteX91" fmla="*/ 5813822 w 9509967"/>
                <a:gd name="connsiteY91" fmla="*/ 3603730 h 5040560"/>
                <a:gd name="connsiteX92" fmla="*/ 5827067 w 9509967"/>
                <a:gd name="connsiteY92" fmla="*/ 3607525 h 5040560"/>
                <a:gd name="connsiteX93" fmla="*/ 5859363 w 9509967"/>
                <a:gd name="connsiteY93" fmla="*/ 3592493 h 5040560"/>
                <a:gd name="connsiteX94" fmla="*/ 5859363 w 9509967"/>
                <a:gd name="connsiteY94" fmla="*/ 3510936 h 5040560"/>
                <a:gd name="connsiteX95" fmla="*/ 5850136 w 9509967"/>
                <a:gd name="connsiteY95" fmla="*/ 3502750 h 5040560"/>
                <a:gd name="connsiteX96" fmla="*/ 5842397 w 9509967"/>
                <a:gd name="connsiteY96" fmla="*/ 3497913 h 5040560"/>
                <a:gd name="connsiteX97" fmla="*/ 5835402 w 9509967"/>
                <a:gd name="connsiteY97" fmla="*/ 3495606 h 5040560"/>
                <a:gd name="connsiteX98" fmla="*/ 5828407 w 9509967"/>
                <a:gd name="connsiteY98" fmla="*/ 3495011 h 5040560"/>
                <a:gd name="connsiteX99" fmla="*/ 5136802 w 9509967"/>
                <a:gd name="connsiteY99" fmla="*/ 3491886 h 5040560"/>
                <a:gd name="connsiteX100" fmla="*/ 5131030 w 9509967"/>
                <a:gd name="connsiteY100" fmla="*/ 3493436 h 5040560"/>
                <a:gd name="connsiteX101" fmla="*/ 5170884 w 9509967"/>
                <a:gd name="connsiteY101" fmla="*/ 3553010 h 5040560"/>
                <a:gd name="connsiteX102" fmla="*/ 5170884 w 9509967"/>
                <a:gd name="connsiteY102" fmla="*/ 3511382 h 5040560"/>
                <a:gd name="connsiteX103" fmla="*/ 5160764 w 9509967"/>
                <a:gd name="connsiteY103" fmla="*/ 3501634 h 5040560"/>
                <a:gd name="connsiteX104" fmla="*/ 5152057 w 9509967"/>
                <a:gd name="connsiteY104" fmla="*/ 3495681 h 5040560"/>
                <a:gd name="connsiteX105" fmla="*/ 5144244 w 9509967"/>
                <a:gd name="connsiteY105" fmla="*/ 3492704 h 5040560"/>
                <a:gd name="connsiteX106" fmla="*/ 5136802 w 9509967"/>
                <a:gd name="connsiteY106" fmla="*/ 3491886 h 5040560"/>
                <a:gd name="connsiteX107" fmla="*/ 239613 w 9509967"/>
                <a:gd name="connsiteY107" fmla="*/ 3484295 h 5040560"/>
                <a:gd name="connsiteX108" fmla="*/ 251371 w 9509967"/>
                <a:gd name="connsiteY108" fmla="*/ 3486751 h 5040560"/>
                <a:gd name="connsiteX109" fmla="*/ 261640 w 9509967"/>
                <a:gd name="connsiteY109" fmla="*/ 3493895 h 5040560"/>
                <a:gd name="connsiteX110" fmla="*/ 269305 w 9509967"/>
                <a:gd name="connsiteY110" fmla="*/ 3505280 h 5040560"/>
                <a:gd name="connsiteX111" fmla="*/ 273100 w 9509967"/>
                <a:gd name="connsiteY111" fmla="*/ 3520609 h 5040560"/>
                <a:gd name="connsiteX112" fmla="*/ 209997 w 9509967"/>
                <a:gd name="connsiteY112" fmla="*/ 3520609 h 5040560"/>
                <a:gd name="connsiteX113" fmla="*/ 213122 w 9509967"/>
                <a:gd name="connsiteY113" fmla="*/ 3502155 h 5040560"/>
                <a:gd name="connsiteX114" fmla="*/ 224210 w 9509967"/>
                <a:gd name="connsiteY114" fmla="*/ 3489058 h 5040560"/>
                <a:gd name="connsiteX115" fmla="*/ 239613 w 9509967"/>
                <a:gd name="connsiteY115" fmla="*/ 3484295 h 5040560"/>
                <a:gd name="connsiteX116" fmla="*/ 382488 w 9509967"/>
                <a:gd name="connsiteY116" fmla="*/ 3484295 h 5040560"/>
                <a:gd name="connsiteX117" fmla="*/ 394246 w 9509967"/>
                <a:gd name="connsiteY117" fmla="*/ 3486751 h 5040560"/>
                <a:gd name="connsiteX118" fmla="*/ 404515 w 9509967"/>
                <a:gd name="connsiteY118" fmla="*/ 3493895 h 5040560"/>
                <a:gd name="connsiteX119" fmla="*/ 412180 w 9509967"/>
                <a:gd name="connsiteY119" fmla="*/ 3505280 h 5040560"/>
                <a:gd name="connsiteX120" fmla="*/ 415975 w 9509967"/>
                <a:gd name="connsiteY120" fmla="*/ 3520609 h 5040560"/>
                <a:gd name="connsiteX121" fmla="*/ 352872 w 9509967"/>
                <a:gd name="connsiteY121" fmla="*/ 3520609 h 5040560"/>
                <a:gd name="connsiteX122" fmla="*/ 355997 w 9509967"/>
                <a:gd name="connsiteY122" fmla="*/ 3502155 h 5040560"/>
                <a:gd name="connsiteX123" fmla="*/ 367085 w 9509967"/>
                <a:gd name="connsiteY123" fmla="*/ 3489058 h 5040560"/>
                <a:gd name="connsiteX124" fmla="*/ 382488 w 9509967"/>
                <a:gd name="connsiteY124" fmla="*/ 3484295 h 5040560"/>
                <a:gd name="connsiteX125" fmla="*/ 3668613 w 9509967"/>
                <a:gd name="connsiteY125" fmla="*/ 3484295 h 5040560"/>
                <a:gd name="connsiteX126" fmla="*/ 3680371 w 9509967"/>
                <a:gd name="connsiteY126" fmla="*/ 3486751 h 5040560"/>
                <a:gd name="connsiteX127" fmla="*/ 3690640 w 9509967"/>
                <a:gd name="connsiteY127" fmla="*/ 3493895 h 5040560"/>
                <a:gd name="connsiteX128" fmla="*/ 3698304 w 9509967"/>
                <a:gd name="connsiteY128" fmla="*/ 3505280 h 5040560"/>
                <a:gd name="connsiteX129" fmla="*/ 3702099 w 9509967"/>
                <a:gd name="connsiteY129" fmla="*/ 3520609 h 5040560"/>
                <a:gd name="connsiteX130" fmla="*/ 3638996 w 9509967"/>
                <a:gd name="connsiteY130" fmla="*/ 3520609 h 5040560"/>
                <a:gd name="connsiteX131" fmla="*/ 3642122 w 9509967"/>
                <a:gd name="connsiteY131" fmla="*/ 3502155 h 5040560"/>
                <a:gd name="connsiteX132" fmla="*/ 3653209 w 9509967"/>
                <a:gd name="connsiteY132" fmla="*/ 3489058 h 5040560"/>
                <a:gd name="connsiteX133" fmla="*/ 3668613 w 9509967"/>
                <a:gd name="connsiteY133" fmla="*/ 3484295 h 5040560"/>
                <a:gd name="connsiteX134" fmla="*/ 3821013 w 9509967"/>
                <a:gd name="connsiteY134" fmla="*/ 3484295 h 5040560"/>
                <a:gd name="connsiteX135" fmla="*/ 3832771 w 9509967"/>
                <a:gd name="connsiteY135" fmla="*/ 3486751 h 5040560"/>
                <a:gd name="connsiteX136" fmla="*/ 3843040 w 9509967"/>
                <a:gd name="connsiteY136" fmla="*/ 3493895 h 5040560"/>
                <a:gd name="connsiteX137" fmla="*/ 3850704 w 9509967"/>
                <a:gd name="connsiteY137" fmla="*/ 3505280 h 5040560"/>
                <a:gd name="connsiteX138" fmla="*/ 3854499 w 9509967"/>
                <a:gd name="connsiteY138" fmla="*/ 3520609 h 5040560"/>
                <a:gd name="connsiteX139" fmla="*/ 3791396 w 9509967"/>
                <a:gd name="connsiteY139" fmla="*/ 3520609 h 5040560"/>
                <a:gd name="connsiteX140" fmla="*/ 3794522 w 9509967"/>
                <a:gd name="connsiteY140" fmla="*/ 3502155 h 5040560"/>
                <a:gd name="connsiteX141" fmla="*/ 3805609 w 9509967"/>
                <a:gd name="connsiteY141" fmla="*/ 3489058 h 5040560"/>
                <a:gd name="connsiteX142" fmla="*/ 3821013 w 9509967"/>
                <a:gd name="connsiteY142" fmla="*/ 3484295 h 5040560"/>
                <a:gd name="connsiteX143" fmla="*/ 4983062 w 9509967"/>
                <a:gd name="connsiteY143" fmla="*/ 3484295 h 5040560"/>
                <a:gd name="connsiteX144" fmla="*/ 4994820 w 9509967"/>
                <a:gd name="connsiteY144" fmla="*/ 3486751 h 5040560"/>
                <a:gd name="connsiteX145" fmla="*/ 5005089 w 9509967"/>
                <a:gd name="connsiteY145" fmla="*/ 3493895 h 5040560"/>
                <a:gd name="connsiteX146" fmla="*/ 5012754 w 9509967"/>
                <a:gd name="connsiteY146" fmla="*/ 3505280 h 5040560"/>
                <a:gd name="connsiteX147" fmla="*/ 5016549 w 9509967"/>
                <a:gd name="connsiteY147" fmla="*/ 3520609 h 5040560"/>
                <a:gd name="connsiteX148" fmla="*/ 4953446 w 9509967"/>
                <a:gd name="connsiteY148" fmla="*/ 3520609 h 5040560"/>
                <a:gd name="connsiteX149" fmla="*/ 4956571 w 9509967"/>
                <a:gd name="connsiteY149" fmla="*/ 3502155 h 5040560"/>
                <a:gd name="connsiteX150" fmla="*/ 4967659 w 9509967"/>
                <a:gd name="connsiteY150" fmla="*/ 3489058 h 5040560"/>
                <a:gd name="connsiteX151" fmla="*/ 4983062 w 9509967"/>
                <a:gd name="connsiteY151" fmla="*/ 3484295 h 5040560"/>
                <a:gd name="connsiteX152" fmla="*/ 5554563 w 9509967"/>
                <a:gd name="connsiteY152" fmla="*/ 3484295 h 5040560"/>
                <a:gd name="connsiteX153" fmla="*/ 5539159 w 9509967"/>
                <a:gd name="connsiteY153" fmla="*/ 3489058 h 5040560"/>
                <a:gd name="connsiteX154" fmla="*/ 5528072 w 9509967"/>
                <a:gd name="connsiteY154" fmla="*/ 3502155 h 5040560"/>
                <a:gd name="connsiteX155" fmla="*/ 5524946 w 9509967"/>
                <a:gd name="connsiteY155" fmla="*/ 3520609 h 5040560"/>
                <a:gd name="connsiteX156" fmla="*/ 5588049 w 9509967"/>
                <a:gd name="connsiteY156" fmla="*/ 3520609 h 5040560"/>
                <a:gd name="connsiteX157" fmla="*/ 5584254 w 9509967"/>
                <a:gd name="connsiteY157" fmla="*/ 3505280 h 5040560"/>
                <a:gd name="connsiteX158" fmla="*/ 5576590 w 9509967"/>
                <a:gd name="connsiteY158" fmla="*/ 3493895 h 5040560"/>
                <a:gd name="connsiteX159" fmla="*/ 5566320 w 9509967"/>
                <a:gd name="connsiteY159" fmla="*/ 3486751 h 5040560"/>
                <a:gd name="connsiteX160" fmla="*/ 5554563 w 9509967"/>
                <a:gd name="connsiteY160" fmla="*/ 3484295 h 5040560"/>
                <a:gd name="connsiteX161" fmla="*/ 7297637 w 9509967"/>
                <a:gd name="connsiteY161" fmla="*/ 3484295 h 5040560"/>
                <a:gd name="connsiteX162" fmla="*/ 7309395 w 9509967"/>
                <a:gd name="connsiteY162" fmla="*/ 3486751 h 5040560"/>
                <a:gd name="connsiteX163" fmla="*/ 7319664 w 9509967"/>
                <a:gd name="connsiteY163" fmla="*/ 3493895 h 5040560"/>
                <a:gd name="connsiteX164" fmla="*/ 7327329 w 9509967"/>
                <a:gd name="connsiteY164" fmla="*/ 3505280 h 5040560"/>
                <a:gd name="connsiteX165" fmla="*/ 7331124 w 9509967"/>
                <a:gd name="connsiteY165" fmla="*/ 3520609 h 5040560"/>
                <a:gd name="connsiteX166" fmla="*/ 7268021 w 9509967"/>
                <a:gd name="connsiteY166" fmla="*/ 3520609 h 5040560"/>
                <a:gd name="connsiteX167" fmla="*/ 7271146 w 9509967"/>
                <a:gd name="connsiteY167" fmla="*/ 3502155 h 5040560"/>
                <a:gd name="connsiteX168" fmla="*/ 7282234 w 9509967"/>
                <a:gd name="connsiteY168" fmla="*/ 3489058 h 5040560"/>
                <a:gd name="connsiteX169" fmla="*/ 7297637 w 9509967"/>
                <a:gd name="connsiteY169" fmla="*/ 3484295 h 5040560"/>
                <a:gd name="connsiteX170" fmla="*/ 7440512 w 9509967"/>
                <a:gd name="connsiteY170" fmla="*/ 3484295 h 5040560"/>
                <a:gd name="connsiteX171" fmla="*/ 7452270 w 9509967"/>
                <a:gd name="connsiteY171" fmla="*/ 3486751 h 5040560"/>
                <a:gd name="connsiteX172" fmla="*/ 7462539 w 9509967"/>
                <a:gd name="connsiteY172" fmla="*/ 3493895 h 5040560"/>
                <a:gd name="connsiteX173" fmla="*/ 7470204 w 9509967"/>
                <a:gd name="connsiteY173" fmla="*/ 3505280 h 5040560"/>
                <a:gd name="connsiteX174" fmla="*/ 7473999 w 9509967"/>
                <a:gd name="connsiteY174" fmla="*/ 3520609 h 5040560"/>
                <a:gd name="connsiteX175" fmla="*/ 7410896 w 9509967"/>
                <a:gd name="connsiteY175" fmla="*/ 3520609 h 5040560"/>
                <a:gd name="connsiteX176" fmla="*/ 7414021 w 9509967"/>
                <a:gd name="connsiteY176" fmla="*/ 3502155 h 5040560"/>
                <a:gd name="connsiteX177" fmla="*/ 7425108 w 9509967"/>
                <a:gd name="connsiteY177" fmla="*/ 3489058 h 5040560"/>
                <a:gd name="connsiteX178" fmla="*/ 7440512 w 9509967"/>
                <a:gd name="connsiteY178" fmla="*/ 3484295 h 5040560"/>
                <a:gd name="connsiteX179" fmla="*/ 1319808 w 9509967"/>
                <a:gd name="connsiteY179" fmla="*/ 3483551 h 5040560"/>
                <a:gd name="connsiteX180" fmla="*/ 1332384 w 9509967"/>
                <a:gd name="connsiteY180" fmla="*/ 3486304 h 5040560"/>
                <a:gd name="connsiteX181" fmla="*/ 1343099 w 9509967"/>
                <a:gd name="connsiteY181" fmla="*/ 3495234 h 5040560"/>
                <a:gd name="connsiteX182" fmla="*/ 1350615 w 9509967"/>
                <a:gd name="connsiteY182" fmla="*/ 3511159 h 5040560"/>
                <a:gd name="connsiteX183" fmla="*/ 1353443 w 9509967"/>
                <a:gd name="connsiteY183" fmla="*/ 3534897 h 5040560"/>
                <a:gd name="connsiteX184" fmla="*/ 1350392 w 9509967"/>
                <a:gd name="connsiteY184" fmla="*/ 3562579 h 5040560"/>
                <a:gd name="connsiteX185" fmla="*/ 1341760 w 9509967"/>
                <a:gd name="connsiteY185" fmla="*/ 3585870 h 5040560"/>
                <a:gd name="connsiteX186" fmla="*/ 1328217 w 9509967"/>
                <a:gd name="connsiteY186" fmla="*/ 3601869 h 5040560"/>
                <a:gd name="connsiteX187" fmla="*/ 1310431 w 9509967"/>
                <a:gd name="connsiteY187" fmla="*/ 3607823 h 5040560"/>
                <a:gd name="connsiteX188" fmla="*/ 1297261 w 9509967"/>
                <a:gd name="connsiteY188" fmla="*/ 3605069 h 5040560"/>
                <a:gd name="connsiteX189" fmla="*/ 1286768 w 9509967"/>
                <a:gd name="connsiteY189" fmla="*/ 3596140 h 5040560"/>
                <a:gd name="connsiteX190" fmla="*/ 1279773 w 9509967"/>
                <a:gd name="connsiteY190" fmla="*/ 3579843 h 5040560"/>
                <a:gd name="connsiteX191" fmla="*/ 1277243 w 9509967"/>
                <a:gd name="connsiteY191" fmla="*/ 3554989 h 5040560"/>
                <a:gd name="connsiteX192" fmla="*/ 1280071 w 9509967"/>
                <a:gd name="connsiteY192" fmla="*/ 3527307 h 5040560"/>
                <a:gd name="connsiteX193" fmla="*/ 1288331 w 9509967"/>
                <a:gd name="connsiteY193" fmla="*/ 3504610 h 5040560"/>
                <a:gd name="connsiteX194" fmla="*/ 1301725 w 9509967"/>
                <a:gd name="connsiteY194" fmla="*/ 3489207 h 5040560"/>
                <a:gd name="connsiteX195" fmla="*/ 1319808 w 9509967"/>
                <a:gd name="connsiteY195" fmla="*/ 3483551 h 5040560"/>
                <a:gd name="connsiteX196" fmla="*/ 2681883 w 9509967"/>
                <a:gd name="connsiteY196" fmla="*/ 3483551 h 5040560"/>
                <a:gd name="connsiteX197" fmla="*/ 2694459 w 9509967"/>
                <a:gd name="connsiteY197" fmla="*/ 3486304 h 5040560"/>
                <a:gd name="connsiteX198" fmla="*/ 2705174 w 9509967"/>
                <a:gd name="connsiteY198" fmla="*/ 3495234 h 5040560"/>
                <a:gd name="connsiteX199" fmla="*/ 2712690 w 9509967"/>
                <a:gd name="connsiteY199" fmla="*/ 3511159 h 5040560"/>
                <a:gd name="connsiteX200" fmla="*/ 2715518 w 9509967"/>
                <a:gd name="connsiteY200" fmla="*/ 3534897 h 5040560"/>
                <a:gd name="connsiteX201" fmla="*/ 2712467 w 9509967"/>
                <a:gd name="connsiteY201" fmla="*/ 3562579 h 5040560"/>
                <a:gd name="connsiteX202" fmla="*/ 2703835 w 9509967"/>
                <a:gd name="connsiteY202" fmla="*/ 3585870 h 5040560"/>
                <a:gd name="connsiteX203" fmla="*/ 2690291 w 9509967"/>
                <a:gd name="connsiteY203" fmla="*/ 3601869 h 5040560"/>
                <a:gd name="connsiteX204" fmla="*/ 2672506 w 9509967"/>
                <a:gd name="connsiteY204" fmla="*/ 3607823 h 5040560"/>
                <a:gd name="connsiteX205" fmla="*/ 2659335 w 9509967"/>
                <a:gd name="connsiteY205" fmla="*/ 3605069 h 5040560"/>
                <a:gd name="connsiteX206" fmla="*/ 2648843 w 9509967"/>
                <a:gd name="connsiteY206" fmla="*/ 3596140 h 5040560"/>
                <a:gd name="connsiteX207" fmla="*/ 2641848 w 9509967"/>
                <a:gd name="connsiteY207" fmla="*/ 3579843 h 5040560"/>
                <a:gd name="connsiteX208" fmla="*/ 2639318 w 9509967"/>
                <a:gd name="connsiteY208" fmla="*/ 3554989 h 5040560"/>
                <a:gd name="connsiteX209" fmla="*/ 2642146 w 9509967"/>
                <a:gd name="connsiteY209" fmla="*/ 3527307 h 5040560"/>
                <a:gd name="connsiteX210" fmla="*/ 2650406 w 9509967"/>
                <a:gd name="connsiteY210" fmla="*/ 3504610 h 5040560"/>
                <a:gd name="connsiteX211" fmla="*/ 2663800 w 9509967"/>
                <a:gd name="connsiteY211" fmla="*/ 3489207 h 5040560"/>
                <a:gd name="connsiteX212" fmla="*/ 2681883 w 9509967"/>
                <a:gd name="connsiteY212" fmla="*/ 3483551 h 5040560"/>
                <a:gd name="connsiteX213" fmla="*/ 3186708 w 9509967"/>
                <a:gd name="connsiteY213" fmla="*/ 3483551 h 5040560"/>
                <a:gd name="connsiteX214" fmla="*/ 3199284 w 9509967"/>
                <a:gd name="connsiteY214" fmla="*/ 3486304 h 5040560"/>
                <a:gd name="connsiteX215" fmla="*/ 3209999 w 9509967"/>
                <a:gd name="connsiteY215" fmla="*/ 3495234 h 5040560"/>
                <a:gd name="connsiteX216" fmla="*/ 3217515 w 9509967"/>
                <a:gd name="connsiteY216" fmla="*/ 3511159 h 5040560"/>
                <a:gd name="connsiteX217" fmla="*/ 3220343 w 9509967"/>
                <a:gd name="connsiteY217" fmla="*/ 3534897 h 5040560"/>
                <a:gd name="connsiteX218" fmla="*/ 3217292 w 9509967"/>
                <a:gd name="connsiteY218" fmla="*/ 3562579 h 5040560"/>
                <a:gd name="connsiteX219" fmla="*/ 3208660 w 9509967"/>
                <a:gd name="connsiteY219" fmla="*/ 3585870 h 5040560"/>
                <a:gd name="connsiteX220" fmla="*/ 3195116 w 9509967"/>
                <a:gd name="connsiteY220" fmla="*/ 3601869 h 5040560"/>
                <a:gd name="connsiteX221" fmla="*/ 3177331 w 9509967"/>
                <a:gd name="connsiteY221" fmla="*/ 3607823 h 5040560"/>
                <a:gd name="connsiteX222" fmla="*/ 3164160 w 9509967"/>
                <a:gd name="connsiteY222" fmla="*/ 3605069 h 5040560"/>
                <a:gd name="connsiteX223" fmla="*/ 3153668 w 9509967"/>
                <a:gd name="connsiteY223" fmla="*/ 3596140 h 5040560"/>
                <a:gd name="connsiteX224" fmla="*/ 3146673 w 9509967"/>
                <a:gd name="connsiteY224" fmla="*/ 3579843 h 5040560"/>
                <a:gd name="connsiteX225" fmla="*/ 3144143 w 9509967"/>
                <a:gd name="connsiteY225" fmla="*/ 3554989 h 5040560"/>
                <a:gd name="connsiteX226" fmla="*/ 3146971 w 9509967"/>
                <a:gd name="connsiteY226" fmla="*/ 3527307 h 5040560"/>
                <a:gd name="connsiteX227" fmla="*/ 3155231 w 9509967"/>
                <a:gd name="connsiteY227" fmla="*/ 3504610 h 5040560"/>
                <a:gd name="connsiteX228" fmla="*/ 3168625 w 9509967"/>
                <a:gd name="connsiteY228" fmla="*/ 3489207 h 5040560"/>
                <a:gd name="connsiteX229" fmla="*/ 3186708 w 9509967"/>
                <a:gd name="connsiteY229" fmla="*/ 3483551 h 5040560"/>
                <a:gd name="connsiteX230" fmla="*/ 4491633 w 9509967"/>
                <a:gd name="connsiteY230" fmla="*/ 3483551 h 5040560"/>
                <a:gd name="connsiteX231" fmla="*/ 4504209 w 9509967"/>
                <a:gd name="connsiteY231" fmla="*/ 3486304 h 5040560"/>
                <a:gd name="connsiteX232" fmla="*/ 4514924 w 9509967"/>
                <a:gd name="connsiteY232" fmla="*/ 3495234 h 5040560"/>
                <a:gd name="connsiteX233" fmla="*/ 4522440 w 9509967"/>
                <a:gd name="connsiteY233" fmla="*/ 3511159 h 5040560"/>
                <a:gd name="connsiteX234" fmla="*/ 4525268 w 9509967"/>
                <a:gd name="connsiteY234" fmla="*/ 3534897 h 5040560"/>
                <a:gd name="connsiteX235" fmla="*/ 4522217 w 9509967"/>
                <a:gd name="connsiteY235" fmla="*/ 3562579 h 5040560"/>
                <a:gd name="connsiteX236" fmla="*/ 4513585 w 9509967"/>
                <a:gd name="connsiteY236" fmla="*/ 3585870 h 5040560"/>
                <a:gd name="connsiteX237" fmla="*/ 4500041 w 9509967"/>
                <a:gd name="connsiteY237" fmla="*/ 3601869 h 5040560"/>
                <a:gd name="connsiteX238" fmla="*/ 4482256 w 9509967"/>
                <a:gd name="connsiteY238" fmla="*/ 3607823 h 5040560"/>
                <a:gd name="connsiteX239" fmla="*/ 4469085 w 9509967"/>
                <a:gd name="connsiteY239" fmla="*/ 3605069 h 5040560"/>
                <a:gd name="connsiteX240" fmla="*/ 4458592 w 9509967"/>
                <a:gd name="connsiteY240" fmla="*/ 3596140 h 5040560"/>
                <a:gd name="connsiteX241" fmla="*/ 4451598 w 9509967"/>
                <a:gd name="connsiteY241" fmla="*/ 3579843 h 5040560"/>
                <a:gd name="connsiteX242" fmla="*/ 4449068 w 9509967"/>
                <a:gd name="connsiteY242" fmla="*/ 3554989 h 5040560"/>
                <a:gd name="connsiteX243" fmla="*/ 4451896 w 9509967"/>
                <a:gd name="connsiteY243" fmla="*/ 3527307 h 5040560"/>
                <a:gd name="connsiteX244" fmla="*/ 4460156 w 9509967"/>
                <a:gd name="connsiteY244" fmla="*/ 3504610 h 5040560"/>
                <a:gd name="connsiteX245" fmla="*/ 4473550 w 9509967"/>
                <a:gd name="connsiteY245" fmla="*/ 3489207 h 5040560"/>
                <a:gd name="connsiteX246" fmla="*/ 4491633 w 9509967"/>
                <a:gd name="connsiteY246" fmla="*/ 3483551 h 5040560"/>
                <a:gd name="connsiteX247" fmla="*/ 6168032 w 9509967"/>
                <a:gd name="connsiteY247" fmla="*/ 3483551 h 5040560"/>
                <a:gd name="connsiteX248" fmla="*/ 6180608 w 9509967"/>
                <a:gd name="connsiteY248" fmla="*/ 3486304 h 5040560"/>
                <a:gd name="connsiteX249" fmla="*/ 6191324 w 9509967"/>
                <a:gd name="connsiteY249" fmla="*/ 3495234 h 5040560"/>
                <a:gd name="connsiteX250" fmla="*/ 6198840 w 9509967"/>
                <a:gd name="connsiteY250" fmla="*/ 3511159 h 5040560"/>
                <a:gd name="connsiteX251" fmla="*/ 6201668 w 9509967"/>
                <a:gd name="connsiteY251" fmla="*/ 3534897 h 5040560"/>
                <a:gd name="connsiteX252" fmla="*/ 6198617 w 9509967"/>
                <a:gd name="connsiteY252" fmla="*/ 3562579 h 5040560"/>
                <a:gd name="connsiteX253" fmla="*/ 6189985 w 9509967"/>
                <a:gd name="connsiteY253" fmla="*/ 3585870 h 5040560"/>
                <a:gd name="connsiteX254" fmla="*/ 6176441 w 9509967"/>
                <a:gd name="connsiteY254" fmla="*/ 3601869 h 5040560"/>
                <a:gd name="connsiteX255" fmla="*/ 6158656 w 9509967"/>
                <a:gd name="connsiteY255" fmla="*/ 3607823 h 5040560"/>
                <a:gd name="connsiteX256" fmla="*/ 6145485 w 9509967"/>
                <a:gd name="connsiteY256" fmla="*/ 3605069 h 5040560"/>
                <a:gd name="connsiteX257" fmla="*/ 6134993 w 9509967"/>
                <a:gd name="connsiteY257" fmla="*/ 3596140 h 5040560"/>
                <a:gd name="connsiteX258" fmla="*/ 6127998 w 9509967"/>
                <a:gd name="connsiteY258" fmla="*/ 3579843 h 5040560"/>
                <a:gd name="connsiteX259" fmla="*/ 6125468 w 9509967"/>
                <a:gd name="connsiteY259" fmla="*/ 3554989 h 5040560"/>
                <a:gd name="connsiteX260" fmla="*/ 6128295 w 9509967"/>
                <a:gd name="connsiteY260" fmla="*/ 3527307 h 5040560"/>
                <a:gd name="connsiteX261" fmla="*/ 6136555 w 9509967"/>
                <a:gd name="connsiteY261" fmla="*/ 3504610 h 5040560"/>
                <a:gd name="connsiteX262" fmla="*/ 6149950 w 9509967"/>
                <a:gd name="connsiteY262" fmla="*/ 3489207 h 5040560"/>
                <a:gd name="connsiteX263" fmla="*/ 6168032 w 9509967"/>
                <a:gd name="connsiteY263" fmla="*/ 3483551 h 5040560"/>
                <a:gd name="connsiteX264" fmla="*/ 8111131 w 9509967"/>
                <a:gd name="connsiteY264" fmla="*/ 3483551 h 5040560"/>
                <a:gd name="connsiteX265" fmla="*/ 8123708 w 9509967"/>
                <a:gd name="connsiteY265" fmla="*/ 3486304 h 5040560"/>
                <a:gd name="connsiteX266" fmla="*/ 8134423 w 9509967"/>
                <a:gd name="connsiteY266" fmla="*/ 3495234 h 5040560"/>
                <a:gd name="connsiteX267" fmla="*/ 8141939 w 9509967"/>
                <a:gd name="connsiteY267" fmla="*/ 3511159 h 5040560"/>
                <a:gd name="connsiteX268" fmla="*/ 8144767 w 9509967"/>
                <a:gd name="connsiteY268" fmla="*/ 3534897 h 5040560"/>
                <a:gd name="connsiteX269" fmla="*/ 8141716 w 9509967"/>
                <a:gd name="connsiteY269" fmla="*/ 3562579 h 5040560"/>
                <a:gd name="connsiteX270" fmla="*/ 8133084 w 9509967"/>
                <a:gd name="connsiteY270" fmla="*/ 3585870 h 5040560"/>
                <a:gd name="connsiteX271" fmla="*/ 8119541 w 9509967"/>
                <a:gd name="connsiteY271" fmla="*/ 3601869 h 5040560"/>
                <a:gd name="connsiteX272" fmla="*/ 8101756 w 9509967"/>
                <a:gd name="connsiteY272" fmla="*/ 3607823 h 5040560"/>
                <a:gd name="connsiteX273" fmla="*/ 8088584 w 9509967"/>
                <a:gd name="connsiteY273" fmla="*/ 3605069 h 5040560"/>
                <a:gd name="connsiteX274" fmla="*/ 8078092 w 9509967"/>
                <a:gd name="connsiteY274" fmla="*/ 3596140 h 5040560"/>
                <a:gd name="connsiteX275" fmla="*/ 8071097 w 9509967"/>
                <a:gd name="connsiteY275" fmla="*/ 3579843 h 5040560"/>
                <a:gd name="connsiteX276" fmla="*/ 8068567 w 9509967"/>
                <a:gd name="connsiteY276" fmla="*/ 3554989 h 5040560"/>
                <a:gd name="connsiteX277" fmla="*/ 8071395 w 9509967"/>
                <a:gd name="connsiteY277" fmla="*/ 3527307 h 5040560"/>
                <a:gd name="connsiteX278" fmla="*/ 8079655 w 9509967"/>
                <a:gd name="connsiteY278" fmla="*/ 3504610 h 5040560"/>
                <a:gd name="connsiteX279" fmla="*/ 8093049 w 9509967"/>
                <a:gd name="connsiteY279" fmla="*/ 3489207 h 5040560"/>
                <a:gd name="connsiteX280" fmla="*/ 8111131 w 9509967"/>
                <a:gd name="connsiteY280" fmla="*/ 3483551 h 5040560"/>
                <a:gd name="connsiteX281" fmla="*/ 78879 w 9509967"/>
                <a:gd name="connsiteY281" fmla="*/ 3482956 h 5040560"/>
                <a:gd name="connsiteX282" fmla="*/ 93464 w 9509967"/>
                <a:gd name="connsiteY282" fmla="*/ 3487049 h 5040560"/>
                <a:gd name="connsiteX283" fmla="*/ 105147 w 9509967"/>
                <a:gd name="connsiteY283" fmla="*/ 3498657 h 5040560"/>
                <a:gd name="connsiteX284" fmla="*/ 112961 w 9509967"/>
                <a:gd name="connsiteY284" fmla="*/ 3516665 h 5040560"/>
                <a:gd name="connsiteX285" fmla="*/ 115788 w 9509967"/>
                <a:gd name="connsiteY285" fmla="*/ 3539957 h 5040560"/>
                <a:gd name="connsiteX286" fmla="*/ 112142 w 9509967"/>
                <a:gd name="connsiteY286" fmla="*/ 3566597 h 5040560"/>
                <a:gd name="connsiteX287" fmla="*/ 102543 w 9509967"/>
                <a:gd name="connsiteY287" fmla="*/ 3586094 h 5040560"/>
                <a:gd name="connsiteX288" fmla="*/ 88999 w 9509967"/>
                <a:gd name="connsiteY288" fmla="*/ 3598000 h 5040560"/>
                <a:gd name="connsiteX289" fmla="*/ 73521 w 9509967"/>
                <a:gd name="connsiteY289" fmla="*/ 3602018 h 5040560"/>
                <a:gd name="connsiteX290" fmla="*/ 47327 w 9509967"/>
                <a:gd name="connsiteY290" fmla="*/ 3588475 h 5040560"/>
                <a:gd name="connsiteX291" fmla="*/ 47327 w 9509967"/>
                <a:gd name="connsiteY291" fmla="*/ 3518228 h 5040560"/>
                <a:gd name="connsiteX292" fmla="*/ 51123 w 9509967"/>
                <a:gd name="connsiteY292" fmla="*/ 3503196 h 5040560"/>
                <a:gd name="connsiteX293" fmla="*/ 58564 w 9509967"/>
                <a:gd name="connsiteY293" fmla="*/ 3492109 h 5040560"/>
                <a:gd name="connsiteX294" fmla="*/ 68238 w 9509967"/>
                <a:gd name="connsiteY294" fmla="*/ 3485263 h 5040560"/>
                <a:gd name="connsiteX295" fmla="*/ 78879 w 9509967"/>
                <a:gd name="connsiteY295" fmla="*/ 3482956 h 5040560"/>
                <a:gd name="connsiteX296" fmla="*/ 3517404 w 9509967"/>
                <a:gd name="connsiteY296" fmla="*/ 3482956 h 5040560"/>
                <a:gd name="connsiteX297" fmla="*/ 3531989 w 9509967"/>
                <a:gd name="connsiteY297" fmla="*/ 3487049 h 5040560"/>
                <a:gd name="connsiteX298" fmla="*/ 3543672 w 9509967"/>
                <a:gd name="connsiteY298" fmla="*/ 3498657 h 5040560"/>
                <a:gd name="connsiteX299" fmla="*/ 3551485 w 9509967"/>
                <a:gd name="connsiteY299" fmla="*/ 3516665 h 5040560"/>
                <a:gd name="connsiteX300" fmla="*/ 3554313 w 9509967"/>
                <a:gd name="connsiteY300" fmla="*/ 3539957 h 5040560"/>
                <a:gd name="connsiteX301" fmla="*/ 3550667 w 9509967"/>
                <a:gd name="connsiteY301" fmla="*/ 3566597 h 5040560"/>
                <a:gd name="connsiteX302" fmla="*/ 3541067 w 9509967"/>
                <a:gd name="connsiteY302" fmla="*/ 3586094 h 5040560"/>
                <a:gd name="connsiteX303" fmla="*/ 3527524 w 9509967"/>
                <a:gd name="connsiteY303" fmla="*/ 3598000 h 5040560"/>
                <a:gd name="connsiteX304" fmla="*/ 3512046 w 9509967"/>
                <a:gd name="connsiteY304" fmla="*/ 3602018 h 5040560"/>
                <a:gd name="connsiteX305" fmla="*/ 3485852 w 9509967"/>
                <a:gd name="connsiteY305" fmla="*/ 3588475 h 5040560"/>
                <a:gd name="connsiteX306" fmla="*/ 3485852 w 9509967"/>
                <a:gd name="connsiteY306" fmla="*/ 3518228 h 5040560"/>
                <a:gd name="connsiteX307" fmla="*/ 3489647 w 9509967"/>
                <a:gd name="connsiteY307" fmla="*/ 3503196 h 5040560"/>
                <a:gd name="connsiteX308" fmla="*/ 3497089 w 9509967"/>
                <a:gd name="connsiteY308" fmla="*/ 3492109 h 5040560"/>
                <a:gd name="connsiteX309" fmla="*/ 3506763 w 9509967"/>
                <a:gd name="connsiteY309" fmla="*/ 3485263 h 5040560"/>
                <a:gd name="connsiteX310" fmla="*/ 3517404 w 9509967"/>
                <a:gd name="connsiteY310" fmla="*/ 3482956 h 5040560"/>
                <a:gd name="connsiteX311" fmla="*/ 7136903 w 9509967"/>
                <a:gd name="connsiteY311" fmla="*/ 3482956 h 5040560"/>
                <a:gd name="connsiteX312" fmla="*/ 7151488 w 9509967"/>
                <a:gd name="connsiteY312" fmla="*/ 3487049 h 5040560"/>
                <a:gd name="connsiteX313" fmla="*/ 7163171 w 9509967"/>
                <a:gd name="connsiteY313" fmla="*/ 3498657 h 5040560"/>
                <a:gd name="connsiteX314" fmla="*/ 7170985 w 9509967"/>
                <a:gd name="connsiteY314" fmla="*/ 3516665 h 5040560"/>
                <a:gd name="connsiteX315" fmla="*/ 7173812 w 9509967"/>
                <a:gd name="connsiteY315" fmla="*/ 3539957 h 5040560"/>
                <a:gd name="connsiteX316" fmla="*/ 7170166 w 9509967"/>
                <a:gd name="connsiteY316" fmla="*/ 3566597 h 5040560"/>
                <a:gd name="connsiteX317" fmla="*/ 7160566 w 9509967"/>
                <a:gd name="connsiteY317" fmla="*/ 3586094 h 5040560"/>
                <a:gd name="connsiteX318" fmla="*/ 7147023 w 9509967"/>
                <a:gd name="connsiteY318" fmla="*/ 3598000 h 5040560"/>
                <a:gd name="connsiteX319" fmla="*/ 7131545 w 9509967"/>
                <a:gd name="connsiteY319" fmla="*/ 3602018 h 5040560"/>
                <a:gd name="connsiteX320" fmla="*/ 7105351 w 9509967"/>
                <a:gd name="connsiteY320" fmla="*/ 3588475 h 5040560"/>
                <a:gd name="connsiteX321" fmla="*/ 7105351 w 9509967"/>
                <a:gd name="connsiteY321" fmla="*/ 3518228 h 5040560"/>
                <a:gd name="connsiteX322" fmla="*/ 7109146 w 9509967"/>
                <a:gd name="connsiteY322" fmla="*/ 3503196 h 5040560"/>
                <a:gd name="connsiteX323" fmla="*/ 7116588 w 9509967"/>
                <a:gd name="connsiteY323" fmla="*/ 3492109 h 5040560"/>
                <a:gd name="connsiteX324" fmla="*/ 7126262 w 9509967"/>
                <a:gd name="connsiteY324" fmla="*/ 3485263 h 5040560"/>
                <a:gd name="connsiteX325" fmla="*/ 7136903 w 9509967"/>
                <a:gd name="connsiteY325" fmla="*/ 3482956 h 5040560"/>
                <a:gd name="connsiteX326" fmla="*/ 924372 w 9509967"/>
                <a:gd name="connsiteY326" fmla="*/ 3477896 h 5040560"/>
                <a:gd name="connsiteX327" fmla="*/ 876598 w 9509967"/>
                <a:gd name="connsiteY327" fmla="*/ 3477896 h 5040560"/>
                <a:gd name="connsiteX328" fmla="*/ 876598 w 9509967"/>
                <a:gd name="connsiteY328" fmla="*/ 3569127 h 5040560"/>
                <a:gd name="connsiteX329" fmla="*/ 874737 w 9509967"/>
                <a:gd name="connsiteY329" fmla="*/ 3585052 h 5040560"/>
                <a:gd name="connsiteX330" fmla="*/ 869752 w 9509967"/>
                <a:gd name="connsiteY330" fmla="*/ 3594503 h 5040560"/>
                <a:gd name="connsiteX331" fmla="*/ 862533 w 9509967"/>
                <a:gd name="connsiteY331" fmla="*/ 3598967 h 5040560"/>
                <a:gd name="connsiteX332" fmla="*/ 853976 w 9509967"/>
                <a:gd name="connsiteY332" fmla="*/ 3600084 h 5040560"/>
                <a:gd name="connsiteX333" fmla="*/ 847204 w 9509967"/>
                <a:gd name="connsiteY333" fmla="*/ 3599191 h 5040560"/>
                <a:gd name="connsiteX334" fmla="*/ 839465 w 9509967"/>
                <a:gd name="connsiteY334" fmla="*/ 3596065 h 5040560"/>
                <a:gd name="connsiteX335" fmla="*/ 830610 w 9509967"/>
                <a:gd name="connsiteY335" fmla="*/ 3590112 h 5040560"/>
                <a:gd name="connsiteX336" fmla="*/ 820192 w 9509967"/>
                <a:gd name="connsiteY336" fmla="*/ 3580736 h 5040560"/>
                <a:gd name="connsiteX337" fmla="*/ 820192 w 9509967"/>
                <a:gd name="connsiteY337" fmla="*/ 3503494 h 5040560"/>
                <a:gd name="connsiteX338" fmla="*/ 821085 w 9509967"/>
                <a:gd name="connsiteY338" fmla="*/ 3493895 h 5040560"/>
                <a:gd name="connsiteX339" fmla="*/ 824433 w 9509967"/>
                <a:gd name="connsiteY339" fmla="*/ 3487793 h 5040560"/>
                <a:gd name="connsiteX340" fmla="*/ 831131 w 9509967"/>
                <a:gd name="connsiteY340" fmla="*/ 3484519 h 5040560"/>
                <a:gd name="connsiteX341" fmla="*/ 842070 w 9509967"/>
                <a:gd name="connsiteY341" fmla="*/ 3483402 h 5040560"/>
                <a:gd name="connsiteX342" fmla="*/ 842070 w 9509967"/>
                <a:gd name="connsiteY342" fmla="*/ 3477896 h 5040560"/>
                <a:gd name="connsiteX343" fmla="*/ 795635 w 9509967"/>
                <a:gd name="connsiteY343" fmla="*/ 3477896 h 5040560"/>
                <a:gd name="connsiteX344" fmla="*/ 795635 w 9509967"/>
                <a:gd name="connsiteY344" fmla="*/ 3560495 h 5040560"/>
                <a:gd name="connsiteX345" fmla="*/ 794593 w 9509967"/>
                <a:gd name="connsiteY345" fmla="*/ 3589517 h 5040560"/>
                <a:gd name="connsiteX346" fmla="*/ 790947 w 9509967"/>
                <a:gd name="connsiteY346" fmla="*/ 3596809 h 5040560"/>
                <a:gd name="connsiteX347" fmla="*/ 785217 w 9509967"/>
                <a:gd name="connsiteY347" fmla="*/ 3598893 h 5040560"/>
                <a:gd name="connsiteX348" fmla="*/ 774799 w 9509967"/>
                <a:gd name="connsiteY348" fmla="*/ 3596363 h 5040560"/>
                <a:gd name="connsiteX349" fmla="*/ 772716 w 9509967"/>
                <a:gd name="connsiteY349" fmla="*/ 3601572 h 5040560"/>
                <a:gd name="connsiteX350" fmla="*/ 813495 w 9509967"/>
                <a:gd name="connsiteY350" fmla="*/ 3618389 h 5040560"/>
                <a:gd name="connsiteX351" fmla="*/ 820192 w 9509967"/>
                <a:gd name="connsiteY351" fmla="*/ 3618389 h 5040560"/>
                <a:gd name="connsiteX352" fmla="*/ 820192 w 9509967"/>
                <a:gd name="connsiteY352" fmla="*/ 3589517 h 5040560"/>
                <a:gd name="connsiteX353" fmla="*/ 846981 w 9509967"/>
                <a:gd name="connsiteY353" fmla="*/ 3613478 h 5040560"/>
                <a:gd name="connsiteX354" fmla="*/ 866477 w 9509967"/>
                <a:gd name="connsiteY354" fmla="*/ 3618389 h 5040560"/>
                <a:gd name="connsiteX355" fmla="*/ 886272 w 9509967"/>
                <a:gd name="connsiteY355" fmla="*/ 3611915 h 5040560"/>
                <a:gd name="connsiteX356" fmla="*/ 898029 w 9509967"/>
                <a:gd name="connsiteY356" fmla="*/ 3594726 h 5040560"/>
                <a:gd name="connsiteX357" fmla="*/ 901303 w 9509967"/>
                <a:gd name="connsiteY357" fmla="*/ 3565258 h 5040560"/>
                <a:gd name="connsiteX358" fmla="*/ 901303 w 9509967"/>
                <a:gd name="connsiteY358" fmla="*/ 3504387 h 5040560"/>
                <a:gd name="connsiteX359" fmla="*/ 902419 w 9509967"/>
                <a:gd name="connsiteY359" fmla="*/ 3493523 h 5040560"/>
                <a:gd name="connsiteX360" fmla="*/ 906066 w 9509967"/>
                <a:gd name="connsiteY360" fmla="*/ 3487123 h 5040560"/>
                <a:gd name="connsiteX361" fmla="*/ 912689 w 9509967"/>
                <a:gd name="connsiteY361" fmla="*/ 3484146 h 5040560"/>
                <a:gd name="connsiteX362" fmla="*/ 922586 w 9509967"/>
                <a:gd name="connsiteY362" fmla="*/ 3483402 h 5040560"/>
                <a:gd name="connsiteX363" fmla="*/ 924372 w 9509967"/>
                <a:gd name="connsiteY363" fmla="*/ 3483402 h 5040560"/>
                <a:gd name="connsiteX364" fmla="*/ 1827759 w 9509967"/>
                <a:gd name="connsiteY364" fmla="*/ 3477896 h 5040560"/>
                <a:gd name="connsiteX365" fmla="*/ 1764209 w 9509967"/>
                <a:gd name="connsiteY365" fmla="*/ 3477896 h 5040560"/>
                <a:gd name="connsiteX366" fmla="*/ 1764209 w 9509967"/>
                <a:gd name="connsiteY366" fmla="*/ 3483402 h 5040560"/>
                <a:gd name="connsiteX367" fmla="*/ 1767334 w 9509967"/>
                <a:gd name="connsiteY367" fmla="*/ 3483402 h 5040560"/>
                <a:gd name="connsiteX368" fmla="*/ 1777380 w 9509967"/>
                <a:gd name="connsiteY368" fmla="*/ 3486304 h 5040560"/>
                <a:gd name="connsiteX369" fmla="*/ 1780729 w 9509967"/>
                <a:gd name="connsiteY369" fmla="*/ 3493523 h 5040560"/>
                <a:gd name="connsiteX370" fmla="*/ 1775817 w 9509967"/>
                <a:gd name="connsiteY370" fmla="*/ 3509596 h 5040560"/>
                <a:gd name="connsiteX371" fmla="*/ 1742629 w 9509967"/>
                <a:gd name="connsiteY371" fmla="*/ 3578355 h 5040560"/>
                <a:gd name="connsiteX372" fmla="*/ 1712119 w 9509967"/>
                <a:gd name="connsiteY372" fmla="*/ 3503048 h 5040560"/>
                <a:gd name="connsiteX373" fmla="*/ 1709589 w 9509967"/>
                <a:gd name="connsiteY373" fmla="*/ 3490993 h 5040560"/>
                <a:gd name="connsiteX374" fmla="*/ 1710035 w 9509967"/>
                <a:gd name="connsiteY374" fmla="*/ 3487867 h 5040560"/>
                <a:gd name="connsiteX375" fmla="*/ 1711895 w 9509967"/>
                <a:gd name="connsiteY375" fmla="*/ 3485486 h 5040560"/>
                <a:gd name="connsiteX376" fmla="*/ 1716063 w 9509967"/>
                <a:gd name="connsiteY376" fmla="*/ 3483923 h 5040560"/>
                <a:gd name="connsiteX377" fmla="*/ 1723281 w 9509967"/>
                <a:gd name="connsiteY377" fmla="*/ 3483402 h 5040560"/>
                <a:gd name="connsiteX378" fmla="*/ 1723281 w 9509967"/>
                <a:gd name="connsiteY378" fmla="*/ 3477896 h 5040560"/>
                <a:gd name="connsiteX379" fmla="*/ 1678930 w 9509967"/>
                <a:gd name="connsiteY379" fmla="*/ 3477896 h 5040560"/>
                <a:gd name="connsiteX380" fmla="*/ 1678930 w 9509967"/>
                <a:gd name="connsiteY380" fmla="*/ 3483402 h 5040560"/>
                <a:gd name="connsiteX381" fmla="*/ 1685330 w 9509967"/>
                <a:gd name="connsiteY381" fmla="*/ 3484519 h 5040560"/>
                <a:gd name="connsiteX382" fmla="*/ 1690018 w 9509967"/>
                <a:gd name="connsiteY382" fmla="*/ 3487197 h 5040560"/>
                <a:gd name="connsiteX383" fmla="*/ 1694185 w 9509967"/>
                <a:gd name="connsiteY383" fmla="*/ 3493151 h 5040560"/>
                <a:gd name="connsiteX384" fmla="*/ 1699022 w 9509967"/>
                <a:gd name="connsiteY384" fmla="*/ 3503941 h 5040560"/>
                <a:gd name="connsiteX385" fmla="*/ 1754535 w 9509967"/>
                <a:gd name="connsiteY385" fmla="*/ 3639969 h 5040560"/>
                <a:gd name="connsiteX386" fmla="*/ 1764060 w 9509967"/>
                <a:gd name="connsiteY386" fmla="*/ 3657308 h 5040560"/>
                <a:gd name="connsiteX387" fmla="*/ 1775669 w 9509967"/>
                <a:gd name="connsiteY387" fmla="*/ 3669810 h 5040560"/>
                <a:gd name="connsiteX388" fmla="*/ 1788245 w 9509967"/>
                <a:gd name="connsiteY388" fmla="*/ 3677400 h 5040560"/>
                <a:gd name="connsiteX389" fmla="*/ 1800671 w 9509967"/>
                <a:gd name="connsiteY389" fmla="*/ 3680004 h 5040560"/>
                <a:gd name="connsiteX390" fmla="*/ 1808783 w 9509967"/>
                <a:gd name="connsiteY390" fmla="*/ 3678590 h 5040560"/>
                <a:gd name="connsiteX391" fmla="*/ 1815108 w 9509967"/>
                <a:gd name="connsiteY391" fmla="*/ 3674870 h 5040560"/>
                <a:gd name="connsiteX392" fmla="*/ 1819275 w 9509967"/>
                <a:gd name="connsiteY392" fmla="*/ 3669586 h 5040560"/>
                <a:gd name="connsiteX393" fmla="*/ 1820763 w 9509967"/>
                <a:gd name="connsiteY393" fmla="*/ 3663336 h 5040560"/>
                <a:gd name="connsiteX394" fmla="*/ 1816671 w 9509967"/>
                <a:gd name="connsiteY394" fmla="*/ 3653290 h 5040560"/>
                <a:gd name="connsiteX395" fmla="*/ 1805434 w 9509967"/>
                <a:gd name="connsiteY395" fmla="*/ 3649494 h 5040560"/>
                <a:gd name="connsiteX396" fmla="*/ 1800597 w 9509967"/>
                <a:gd name="connsiteY396" fmla="*/ 3650387 h 5040560"/>
                <a:gd name="connsiteX397" fmla="*/ 1794049 w 9509967"/>
                <a:gd name="connsiteY397" fmla="*/ 3652248 h 5040560"/>
                <a:gd name="connsiteX398" fmla="*/ 1788021 w 9509967"/>
                <a:gd name="connsiteY398" fmla="*/ 3654108 h 5040560"/>
                <a:gd name="connsiteX399" fmla="*/ 1784598 w 9509967"/>
                <a:gd name="connsiteY399" fmla="*/ 3655001 h 5040560"/>
                <a:gd name="connsiteX400" fmla="*/ 1779910 w 9509967"/>
                <a:gd name="connsiteY400" fmla="*/ 3653959 h 5040560"/>
                <a:gd name="connsiteX401" fmla="*/ 1774850 w 9509967"/>
                <a:gd name="connsiteY401" fmla="*/ 3650387 h 5040560"/>
                <a:gd name="connsiteX402" fmla="*/ 1769567 w 9509967"/>
                <a:gd name="connsiteY402" fmla="*/ 3643467 h 5040560"/>
                <a:gd name="connsiteX403" fmla="*/ 1764209 w 9509967"/>
                <a:gd name="connsiteY403" fmla="*/ 3632528 h 5040560"/>
                <a:gd name="connsiteX404" fmla="*/ 1754535 w 9509967"/>
                <a:gd name="connsiteY404" fmla="*/ 3608864 h 5040560"/>
                <a:gd name="connsiteX405" fmla="*/ 1803499 w 9509967"/>
                <a:gd name="connsiteY405" fmla="*/ 3506024 h 5040560"/>
                <a:gd name="connsiteX406" fmla="*/ 1805955 w 9509967"/>
                <a:gd name="connsiteY406" fmla="*/ 3501634 h 5040560"/>
                <a:gd name="connsiteX407" fmla="*/ 1809601 w 9509967"/>
                <a:gd name="connsiteY407" fmla="*/ 3496053 h 5040560"/>
                <a:gd name="connsiteX408" fmla="*/ 1813471 w 9509967"/>
                <a:gd name="connsiteY408" fmla="*/ 3490844 h 5040560"/>
                <a:gd name="connsiteX409" fmla="*/ 1816745 w 9509967"/>
                <a:gd name="connsiteY409" fmla="*/ 3487570 h 5040560"/>
                <a:gd name="connsiteX410" fmla="*/ 1827759 w 9509967"/>
                <a:gd name="connsiteY410" fmla="*/ 3483402 h 5040560"/>
                <a:gd name="connsiteX411" fmla="*/ 2362647 w 9509967"/>
                <a:gd name="connsiteY411" fmla="*/ 3477896 h 5040560"/>
                <a:gd name="connsiteX412" fmla="*/ 2314873 w 9509967"/>
                <a:gd name="connsiteY412" fmla="*/ 3477896 h 5040560"/>
                <a:gd name="connsiteX413" fmla="*/ 2314873 w 9509967"/>
                <a:gd name="connsiteY413" fmla="*/ 3569127 h 5040560"/>
                <a:gd name="connsiteX414" fmla="*/ 2313013 w 9509967"/>
                <a:gd name="connsiteY414" fmla="*/ 3585052 h 5040560"/>
                <a:gd name="connsiteX415" fmla="*/ 2308027 w 9509967"/>
                <a:gd name="connsiteY415" fmla="*/ 3594503 h 5040560"/>
                <a:gd name="connsiteX416" fmla="*/ 2300809 w 9509967"/>
                <a:gd name="connsiteY416" fmla="*/ 3598967 h 5040560"/>
                <a:gd name="connsiteX417" fmla="*/ 2292251 w 9509967"/>
                <a:gd name="connsiteY417" fmla="*/ 3600084 h 5040560"/>
                <a:gd name="connsiteX418" fmla="*/ 2285479 w 9509967"/>
                <a:gd name="connsiteY418" fmla="*/ 3599191 h 5040560"/>
                <a:gd name="connsiteX419" fmla="*/ 2277740 w 9509967"/>
                <a:gd name="connsiteY419" fmla="*/ 3596065 h 5040560"/>
                <a:gd name="connsiteX420" fmla="*/ 2268885 w 9509967"/>
                <a:gd name="connsiteY420" fmla="*/ 3590112 h 5040560"/>
                <a:gd name="connsiteX421" fmla="*/ 2258467 w 9509967"/>
                <a:gd name="connsiteY421" fmla="*/ 3580736 h 5040560"/>
                <a:gd name="connsiteX422" fmla="*/ 2258467 w 9509967"/>
                <a:gd name="connsiteY422" fmla="*/ 3503494 h 5040560"/>
                <a:gd name="connsiteX423" fmla="*/ 2259360 w 9509967"/>
                <a:gd name="connsiteY423" fmla="*/ 3493895 h 5040560"/>
                <a:gd name="connsiteX424" fmla="*/ 2262709 w 9509967"/>
                <a:gd name="connsiteY424" fmla="*/ 3487793 h 5040560"/>
                <a:gd name="connsiteX425" fmla="*/ 2269406 w 9509967"/>
                <a:gd name="connsiteY425" fmla="*/ 3484519 h 5040560"/>
                <a:gd name="connsiteX426" fmla="*/ 2280345 w 9509967"/>
                <a:gd name="connsiteY426" fmla="*/ 3483402 h 5040560"/>
                <a:gd name="connsiteX427" fmla="*/ 2280345 w 9509967"/>
                <a:gd name="connsiteY427" fmla="*/ 3477896 h 5040560"/>
                <a:gd name="connsiteX428" fmla="*/ 2233910 w 9509967"/>
                <a:gd name="connsiteY428" fmla="*/ 3477896 h 5040560"/>
                <a:gd name="connsiteX429" fmla="*/ 2233910 w 9509967"/>
                <a:gd name="connsiteY429" fmla="*/ 3560495 h 5040560"/>
                <a:gd name="connsiteX430" fmla="*/ 2232869 w 9509967"/>
                <a:gd name="connsiteY430" fmla="*/ 3589517 h 5040560"/>
                <a:gd name="connsiteX431" fmla="*/ 2229222 w 9509967"/>
                <a:gd name="connsiteY431" fmla="*/ 3596809 h 5040560"/>
                <a:gd name="connsiteX432" fmla="*/ 2223493 w 9509967"/>
                <a:gd name="connsiteY432" fmla="*/ 3598893 h 5040560"/>
                <a:gd name="connsiteX433" fmla="*/ 2213075 w 9509967"/>
                <a:gd name="connsiteY433" fmla="*/ 3596363 h 5040560"/>
                <a:gd name="connsiteX434" fmla="*/ 2210991 w 9509967"/>
                <a:gd name="connsiteY434" fmla="*/ 3601572 h 5040560"/>
                <a:gd name="connsiteX435" fmla="*/ 2251769 w 9509967"/>
                <a:gd name="connsiteY435" fmla="*/ 3618389 h 5040560"/>
                <a:gd name="connsiteX436" fmla="*/ 2258467 w 9509967"/>
                <a:gd name="connsiteY436" fmla="*/ 3618389 h 5040560"/>
                <a:gd name="connsiteX437" fmla="*/ 2258467 w 9509967"/>
                <a:gd name="connsiteY437" fmla="*/ 3589517 h 5040560"/>
                <a:gd name="connsiteX438" fmla="*/ 2285256 w 9509967"/>
                <a:gd name="connsiteY438" fmla="*/ 3613478 h 5040560"/>
                <a:gd name="connsiteX439" fmla="*/ 2304753 w 9509967"/>
                <a:gd name="connsiteY439" fmla="*/ 3618389 h 5040560"/>
                <a:gd name="connsiteX440" fmla="*/ 2324547 w 9509967"/>
                <a:gd name="connsiteY440" fmla="*/ 3611915 h 5040560"/>
                <a:gd name="connsiteX441" fmla="*/ 2336304 w 9509967"/>
                <a:gd name="connsiteY441" fmla="*/ 3594726 h 5040560"/>
                <a:gd name="connsiteX442" fmla="*/ 2339578 w 9509967"/>
                <a:gd name="connsiteY442" fmla="*/ 3565258 h 5040560"/>
                <a:gd name="connsiteX443" fmla="*/ 2339578 w 9509967"/>
                <a:gd name="connsiteY443" fmla="*/ 3504387 h 5040560"/>
                <a:gd name="connsiteX444" fmla="*/ 2340695 w 9509967"/>
                <a:gd name="connsiteY444" fmla="*/ 3493523 h 5040560"/>
                <a:gd name="connsiteX445" fmla="*/ 2344341 w 9509967"/>
                <a:gd name="connsiteY445" fmla="*/ 3487123 h 5040560"/>
                <a:gd name="connsiteX446" fmla="*/ 2350963 w 9509967"/>
                <a:gd name="connsiteY446" fmla="*/ 3484146 h 5040560"/>
                <a:gd name="connsiteX447" fmla="*/ 2360861 w 9509967"/>
                <a:gd name="connsiteY447" fmla="*/ 3483402 h 5040560"/>
                <a:gd name="connsiteX448" fmla="*/ 2362647 w 9509967"/>
                <a:gd name="connsiteY448" fmla="*/ 3483402 h 5040560"/>
                <a:gd name="connsiteX449" fmla="*/ 4391471 w 9509967"/>
                <a:gd name="connsiteY449" fmla="*/ 3477896 h 5040560"/>
                <a:gd name="connsiteX450" fmla="*/ 4343697 w 9509967"/>
                <a:gd name="connsiteY450" fmla="*/ 3477896 h 5040560"/>
                <a:gd name="connsiteX451" fmla="*/ 4343697 w 9509967"/>
                <a:gd name="connsiteY451" fmla="*/ 3569127 h 5040560"/>
                <a:gd name="connsiteX452" fmla="*/ 4341837 w 9509967"/>
                <a:gd name="connsiteY452" fmla="*/ 3585052 h 5040560"/>
                <a:gd name="connsiteX453" fmla="*/ 4336851 w 9509967"/>
                <a:gd name="connsiteY453" fmla="*/ 3594503 h 5040560"/>
                <a:gd name="connsiteX454" fmla="*/ 4329633 w 9509967"/>
                <a:gd name="connsiteY454" fmla="*/ 3598967 h 5040560"/>
                <a:gd name="connsiteX455" fmla="*/ 4321076 w 9509967"/>
                <a:gd name="connsiteY455" fmla="*/ 3600084 h 5040560"/>
                <a:gd name="connsiteX456" fmla="*/ 4314304 w 9509967"/>
                <a:gd name="connsiteY456" fmla="*/ 3599191 h 5040560"/>
                <a:gd name="connsiteX457" fmla="*/ 4306565 w 9509967"/>
                <a:gd name="connsiteY457" fmla="*/ 3596065 h 5040560"/>
                <a:gd name="connsiteX458" fmla="*/ 4297710 w 9509967"/>
                <a:gd name="connsiteY458" fmla="*/ 3590112 h 5040560"/>
                <a:gd name="connsiteX459" fmla="*/ 4287292 w 9509967"/>
                <a:gd name="connsiteY459" fmla="*/ 3580736 h 5040560"/>
                <a:gd name="connsiteX460" fmla="*/ 4287292 w 9509967"/>
                <a:gd name="connsiteY460" fmla="*/ 3503494 h 5040560"/>
                <a:gd name="connsiteX461" fmla="*/ 4288185 w 9509967"/>
                <a:gd name="connsiteY461" fmla="*/ 3493895 h 5040560"/>
                <a:gd name="connsiteX462" fmla="*/ 4291533 w 9509967"/>
                <a:gd name="connsiteY462" fmla="*/ 3487793 h 5040560"/>
                <a:gd name="connsiteX463" fmla="*/ 4298231 w 9509967"/>
                <a:gd name="connsiteY463" fmla="*/ 3484519 h 5040560"/>
                <a:gd name="connsiteX464" fmla="*/ 4309169 w 9509967"/>
                <a:gd name="connsiteY464" fmla="*/ 3483402 h 5040560"/>
                <a:gd name="connsiteX465" fmla="*/ 4309169 w 9509967"/>
                <a:gd name="connsiteY465" fmla="*/ 3477896 h 5040560"/>
                <a:gd name="connsiteX466" fmla="*/ 4262735 w 9509967"/>
                <a:gd name="connsiteY466" fmla="*/ 3477896 h 5040560"/>
                <a:gd name="connsiteX467" fmla="*/ 4262735 w 9509967"/>
                <a:gd name="connsiteY467" fmla="*/ 3560495 h 5040560"/>
                <a:gd name="connsiteX468" fmla="*/ 4261693 w 9509967"/>
                <a:gd name="connsiteY468" fmla="*/ 3589517 h 5040560"/>
                <a:gd name="connsiteX469" fmla="*/ 4258047 w 9509967"/>
                <a:gd name="connsiteY469" fmla="*/ 3596809 h 5040560"/>
                <a:gd name="connsiteX470" fmla="*/ 4252317 w 9509967"/>
                <a:gd name="connsiteY470" fmla="*/ 3598893 h 5040560"/>
                <a:gd name="connsiteX471" fmla="*/ 4241899 w 9509967"/>
                <a:gd name="connsiteY471" fmla="*/ 3596363 h 5040560"/>
                <a:gd name="connsiteX472" fmla="*/ 4239815 w 9509967"/>
                <a:gd name="connsiteY472" fmla="*/ 3601572 h 5040560"/>
                <a:gd name="connsiteX473" fmla="*/ 4280594 w 9509967"/>
                <a:gd name="connsiteY473" fmla="*/ 3618389 h 5040560"/>
                <a:gd name="connsiteX474" fmla="*/ 4287292 w 9509967"/>
                <a:gd name="connsiteY474" fmla="*/ 3618389 h 5040560"/>
                <a:gd name="connsiteX475" fmla="*/ 4287292 w 9509967"/>
                <a:gd name="connsiteY475" fmla="*/ 3589517 h 5040560"/>
                <a:gd name="connsiteX476" fmla="*/ 4314081 w 9509967"/>
                <a:gd name="connsiteY476" fmla="*/ 3613478 h 5040560"/>
                <a:gd name="connsiteX477" fmla="*/ 4333577 w 9509967"/>
                <a:gd name="connsiteY477" fmla="*/ 3618389 h 5040560"/>
                <a:gd name="connsiteX478" fmla="*/ 4353371 w 9509967"/>
                <a:gd name="connsiteY478" fmla="*/ 3611915 h 5040560"/>
                <a:gd name="connsiteX479" fmla="*/ 4365129 w 9509967"/>
                <a:gd name="connsiteY479" fmla="*/ 3594726 h 5040560"/>
                <a:gd name="connsiteX480" fmla="*/ 4368403 w 9509967"/>
                <a:gd name="connsiteY480" fmla="*/ 3565258 h 5040560"/>
                <a:gd name="connsiteX481" fmla="*/ 4368403 w 9509967"/>
                <a:gd name="connsiteY481" fmla="*/ 3504387 h 5040560"/>
                <a:gd name="connsiteX482" fmla="*/ 4369519 w 9509967"/>
                <a:gd name="connsiteY482" fmla="*/ 3493523 h 5040560"/>
                <a:gd name="connsiteX483" fmla="*/ 4373165 w 9509967"/>
                <a:gd name="connsiteY483" fmla="*/ 3487123 h 5040560"/>
                <a:gd name="connsiteX484" fmla="*/ 4379788 w 9509967"/>
                <a:gd name="connsiteY484" fmla="*/ 3484146 h 5040560"/>
                <a:gd name="connsiteX485" fmla="*/ 4389685 w 9509967"/>
                <a:gd name="connsiteY485" fmla="*/ 3483402 h 5040560"/>
                <a:gd name="connsiteX486" fmla="*/ 4391471 w 9509967"/>
                <a:gd name="connsiteY486" fmla="*/ 3483402 h 5040560"/>
                <a:gd name="connsiteX487" fmla="*/ 4732883 w 9509967"/>
                <a:gd name="connsiteY487" fmla="*/ 3477896 h 5040560"/>
                <a:gd name="connsiteX488" fmla="*/ 4669333 w 9509967"/>
                <a:gd name="connsiteY488" fmla="*/ 3477896 h 5040560"/>
                <a:gd name="connsiteX489" fmla="*/ 4669333 w 9509967"/>
                <a:gd name="connsiteY489" fmla="*/ 3483402 h 5040560"/>
                <a:gd name="connsiteX490" fmla="*/ 4672459 w 9509967"/>
                <a:gd name="connsiteY490" fmla="*/ 3483402 h 5040560"/>
                <a:gd name="connsiteX491" fmla="*/ 4682504 w 9509967"/>
                <a:gd name="connsiteY491" fmla="*/ 3486304 h 5040560"/>
                <a:gd name="connsiteX492" fmla="*/ 4685853 w 9509967"/>
                <a:gd name="connsiteY492" fmla="*/ 3493523 h 5040560"/>
                <a:gd name="connsiteX493" fmla="*/ 4680942 w 9509967"/>
                <a:gd name="connsiteY493" fmla="*/ 3509596 h 5040560"/>
                <a:gd name="connsiteX494" fmla="*/ 4647753 w 9509967"/>
                <a:gd name="connsiteY494" fmla="*/ 3578355 h 5040560"/>
                <a:gd name="connsiteX495" fmla="*/ 4617244 w 9509967"/>
                <a:gd name="connsiteY495" fmla="*/ 3503048 h 5040560"/>
                <a:gd name="connsiteX496" fmla="*/ 4614714 w 9509967"/>
                <a:gd name="connsiteY496" fmla="*/ 3490993 h 5040560"/>
                <a:gd name="connsiteX497" fmla="*/ 4615160 w 9509967"/>
                <a:gd name="connsiteY497" fmla="*/ 3487867 h 5040560"/>
                <a:gd name="connsiteX498" fmla="*/ 4617020 w 9509967"/>
                <a:gd name="connsiteY498" fmla="*/ 3485486 h 5040560"/>
                <a:gd name="connsiteX499" fmla="*/ 4621188 w 9509967"/>
                <a:gd name="connsiteY499" fmla="*/ 3483923 h 5040560"/>
                <a:gd name="connsiteX500" fmla="*/ 4628406 w 9509967"/>
                <a:gd name="connsiteY500" fmla="*/ 3483402 h 5040560"/>
                <a:gd name="connsiteX501" fmla="*/ 4628406 w 9509967"/>
                <a:gd name="connsiteY501" fmla="*/ 3477896 h 5040560"/>
                <a:gd name="connsiteX502" fmla="*/ 4584055 w 9509967"/>
                <a:gd name="connsiteY502" fmla="*/ 3477896 h 5040560"/>
                <a:gd name="connsiteX503" fmla="*/ 4584055 w 9509967"/>
                <a:gd name="connsiteY503" fmla="*/ 3483402 h 5040560"/>
                <a:gd name="connsiteX504" fmla="*/ 4590455 w 9509967"/>
                <a:gd name="connsiteY504" fmla="*/ 3484519 h 5040560"/>
                <a:gd name="connsiteX505" fmla="*/ 4595143 w 9509967"/>
                <a:gd name="connsiteY505" fmla="*/ 3487197 h 5040560"/>
                <a:gd name="connsiteX506" fmla="*/ 4599310 w 9509967"/>
                <a:gd name="connsiteY506" fmla="*/ 3493151 h 5040560"/>
                <a:gd name="connsiteX507" fmla="*/ 4604147 w 9509967"/>
                <a:gd name="connsiteY507" fmla="*/ 3503941 h 5040560"/>
                <a:gd name="connsiteX508" fmla="*/ 4659660 w 9509967"/>
                <a:gd name="connsiteY508" fmla="*/ 3639969 h 5040560"/>
                <a:gd name="connsiteX509" fmla="*/ 4669185 w 9509967"/>
                <a:gd name="connsiteY509" fmla="*/ 3657308 h 5040560"/>
                <a:gd name="connsiteX510" fmla="*/ 4680793 w 9509967"/>
                <a:gd name="connsiteY510" fmla="*/ 3669810 h 5040560"/>
                <a:gd name="connsiteX511" fmla="*/ 4693369 w 9509967"/>
                <a:gd name="connsiteY511" fmla="*/ 3677400 h 5040560"/>
                <a:gd name="connsiteX512" fmla="*/ 4705796 w 9509967"/>
                <a:gd name="connsiteY512" fmla="*/ 3680004 h 5040560"/>
                <a:gd name="connsiteX513" fmla="*/ 4713907 w 9509967"/>
                <a:gd name="connsiteY513" fmla="*/ 3678590 h 5040560"/>
                <a:gd name="connsiteX514" fmla="*/ 4720233 w 9509967"/>
                <a:gd name="connsiteY514" fmla="*/ 3674870 h 5040560"/>
                <a:gd name="connsiteX515" fmla="*/ 4724400 w 9509967"/>
                <a:gd name="connsiteY515" fmla="*/ 3669586 h 5040560"/>
                <a:gd name="connsiteX516" fmla="*/ 4725888 w 9509967"/>
                <a:gd name="connsiteY516" fmla="*/ 3663336 h 5040560"/>
                <a:gd name="connsiteX517" fmla="*/ 4721795 w 9509967"/>
                <a:gd name="connsiteY517" fmla="*/ 3653290 h 5040560"/>
                <a:gd name="connsiteX518" fmla="*/ 4710559 w 9509967"/>
                <a:gd name="connsiteY518" fmla="*/ 3649494 h 5040560"/>
                <a:gd name="connsiteX519" fmla="*/ 4705722 w 9509967"/>
                <a:gd name="connsiteY519" fmla="*/ 3650387 h 5040560"/>
                <a:gd name="connsiteX520" fmla="*/ 4699173 w 9509967"/>
                <a:gd name="connsiteY520" fmla="*/ 3652248 h 5040560"/>
                <a:gd name="connsiteX521" fmla="*/ 4693146 w 9509967"/>
                <a:gd name="connsiteY521" fmla="*/ 3654108 h 5040560"/>
                <a:gd name="connsiteX522" fmla="*/ 4689723 w 9509967"/>
                <a:gd name="connsiteY522" fmla="*/ 3655001 h 5040560"/>
                <a:gd name="connsiteX523" fmla="*/ 4685035 w 9509967"/>
                <a:gd name="connsiteY523" fmla="*/ 3653959 h 5040560"/>
                <a:gd name="connsiteX524" fmla="*/ 4679975 w 9509967"/>
                <a:gd name="connsiteY524" fmla="*/ 3650387 h 5040560"/>
                <a:gd name="connsiteX525" fmla="*/ 4674691 w 9509967"/>
                <a:gd name="connsiteY525" fmla="*/ 3643467 h 5040560"/>
                <a:gd name="connsiteX526" fmla="*/ 4669333 w 9509967"/>
                <a:gd name="connsiteY526" fmla="*/ 3632528 h 5040560"/>
                <a:gd name="connsiteX527" fmla="*/ 4659660 w 9509967"/>
                <a:gd name="connsiteY527" fmla="*/ 3608864 h 5040560"/>
                <a:gd name="connsiteX528" fmla="*/ 4708624 w 9509967"/>
                <a:gd name="connsiteY528" fmla="*/ 3506024 h 5040560"/>
                <a:gd name="connsiteX529" fmla="*/ 4711080 w 9509967"/>
                <a:gd name="connsiteY529" fmla="*/ 3501634 h 5040560"/>
                <a:gd name="connsiteX530" fmla="*/ 4714726 w 9509967"/>
                <a:gd name="connsiteY530" fmla="*/ 3496053 h 5040560"/>
                <a:gd name="connsiteX531" fmla="*/ 4718596 w 9509967"/>
                <a:gd name="connsiteY531" fmla="*/ 3490844 h 5040560"/>
                <a:gd name="connsiteX532" fmla="*/ 4721870 w 9509967"/>
                <a:gd name="connsiteY532" fmla="*/ 3487570 h 5040560"/>
                <a:gd name="connsiteX533" fmla="*/ 4732883 w 9509967"/>
                <a:gd name="connsiteY533" fmla="*/ 3483402 h 5040560"/>
                <a:gd name="connsiteX534" fmla="*/ 8010970 w 9509967"/>
                <a:gd name="connsiteY534" fmla="*/ 3477896 h 5040560"/>
                <a:gd name="connsiteX535" fmla="*/ 7963197 w 9509967"/>
                <a:gd name="connsiteY535" fmla="*/ 3477896 h 5040560"/>
                <a:gd name="connsiteX536" fmla="*/ 7963197 w 9509967"/>
                <a:gd name="connsiteY536" fmla="*/ 3569127 h 5040560"/>
                <a:gd name="connsiteX537" fmla="*/ 7961336 w 9509967"/>
                <a:gd name="connsiteY537" fmla="*/ 3585052 h 5040560"/>
                <a:gd name="connsiteX538" fmla="*/ 7956351 w 9509967"/>
                <a:gd name="connsiteY538" fmla="*/ 3594503 h 5040560"/>
                <a:gd name="connsiteX539" fmla="*/ 7949132 w 9509967"/>
                <a:gd name="connsiteY539" fmla="*/ 3598967 h 5040560"/>
                <a:gd name="connsiteX540" fmla="*/ 7940575 w 9509967"/>
                <a:gd name="connsiteY540" fmla="*/ 3600084 h 5040560"/>
                <a:gd name="connsiteX541" fmla="*/ 7933804 w 9509967"/>
                <a:gd name="connsiteY541" fmla="*/ 3599191 h 5040560"/>
                <a:gd name="connsiteX542" fmla="*/ 7926064 w 9509967"/>
                <a:gd name="connsiteY542" fmla="*/ 3596065 h 5040560"/>
                <a:gd name="connsiteX543" fmla="*/ 7917209 w 9509967"/>
                <a:gd name="connsiteY543" fmla="*/ 3590112 h 5040560"/>
                <a:gd name="connsiteX544" fmla="*/ 7906790 w 9509967"/>
                <a:gd name="connsiteY544" fmla="*/ 3580736 h 5040560"/>
                <a:gd name="connsiteX545" fmla="*/ 7906790 w 9509967"/>
                <a:gd name="connsiteY545" fmla="*/ 3503494 h 5040560"/>
                <a:gd name="connsiteX546" fmla="*/ 7907684 w 9509967"/>
                <a:gd name="connsiteY546" fmla="*/ 3493895 h 5040560"/>
                <a:gd name="connsiteX547" fmla="*/ 7911033 w 9509967"/>
                <a:gd name="connsiteY547" fmla="*/ 3487793 h 5040560"/>
                <a:gd name="connsiteX548" fmla="*/ 7917730 w 9509967"/>
                <a:gd name="connsiteY548" fmla="*/ 3484519 h 5040560"/>
                <a:gd name="connsiteX549" fmla="*/ 7928669 w 9509967"/>
                <a:gd name="connsiteY549" fmla="*/ 3483402 h 5040560"/>
                <a:gd name="connsiteX550" fmla="*/ 7928669 w 9509967"/>
                <a:gd name="connsiteY550" fmla="*/ 3477896 h 5040560"/>
                <a:gd name="connsiteX551" fmla="*/ 7882234 w 9509967"/>
                <a:gd name="connsiteY551" fmla="*/ 3477896 h 5040560"/>
                <a:gd name="connsiteX552" fmla="*/ 7882234 w 9509967"/>
                <a:gd name="connsiteY552" fmla="*/ 3560495 h 5040560"/>
                <a:gd name="connsiteX553" fmla="*/ 7881192 w 9509967"/>
                <a:gd name="connsiteY553" fmla="*/ 3589517 h 5040560"/>
                <a:gd name="connsiteX554" fmla="*/ 7877546 w 9509967"/>
                <a:gd name="connsiteY554" fmla="*/ 3596809 h 5040560"/>
                <a:gd name="connsiteX555" fmla="*/ 7871816 w 9509967"/>
                <a:gd name="connsiteY555" fmla="*/ 3598893 h 5040560"/>
                <a:gd name="connsiteX556" fmla="*/ 7861398 w 9509967"/>
                <a:gd name="connsiteY556" fmla="*/ 3596363 h 5040560"/>
                <a:gd name="connsiteX557" fmla="*/ 7859314 w 9509967"/>
                <a:gd name="connsiteY557" fmla="*/ 3601572 h 5040560"/>
                <a:gd name="connsiteX558" fmla="*/ 7900094 w 9509967"/>
                <a:gd name="connsiteY558" fmla="*/ 3618389 h 5040560"/>
                <a:gd name="connsiteX559" fmla="*/ 7906790 w 9509967"/>
                <a:gd name="connsiteY559" fmla="*/ 3618389 h 5040560"/>
                <a:gd name="connsiteX560" fmla="*/ 7906790 w 9509967"/>
                <a:gd name="connsiteY560" fmla="*/ 3589517 h 5040560"/>
                <a:gd name="connsiteX561" fmla="*/ 7933579 w 9509967"/>
                <a:gd name="connsiteY561" fmla="*/ 3613478 h 5040560"/>
                <a:gd name="connsiteX562" fmla="*/ 7953076 w 9509967"/>
                <a:gd name="connsiteY562" fmla="*/ 3618389 h 5040560"/>
                <a:gd name="connsiteX563" fmla="*/ 7972871 w 9509967"/>
                <a:gd name="connsiteY563" fmla="*/ 3611915 h 5040560"/>
                <a:gd name="connsiteX564" fmla="*/ 7984628 w 9509967"/>
                <a:gd name="connsiteY564" fmla="*/ 3594726 h 5040560"/>
                <a:gd name="connsiteX565" fmla="*/ 7987902 w 9509967"/>
                <a:gd name="connsiteY565" fmla="*/ 3565258 h 5040560"/>
                <a:gd name="connsiteX566" fmla="*/ 7987902 w 9509967"/>
                <a:gd name="connsiteY566" fmla="*/ 3504387 h 5040560"/>
                <a:gd name="connsiteX567" fmla="*/ 7989018 w 9509967"/>
                <a:gd name="connsiteY567" fmla="*/ 3493523 h 5040560"/>
                <a:gd name="connsiteX568" fmla="*/ 7992665 w 9509967"/>
                <a:gd name="connsiteY568" fmla="*/ 3487123 h 5040560"/>
                <a:gd name="connsiteX569" fmla="*/ 7999288 w 9509967"/>
                <a:gd name="connsiteY569" fmla="*/ 3484146 h 5040560"/>
                <a:gd name="connsiteX570" fmla="*/ 8009185 w 9509967"/>
                <a:gd name="connsiteY570" fmla="*/ 3483402 h 5040560"/>
                <a:gd name="connsiteX571" fmla="*/ 8010970 w 9509967"/>
                <a:gd name="connsiteY571" fmla="*/ 3483402 h 5040560"/>
                <a:gd name="connsiteX572" fmla="*/ 8352382 w 9509967"/>
                <a:gd name="connsiteY572" fmla="*/ 3477896 h 5040560"/>
                <a:gd name="connsiteX573" fmla="*/ 8288833 w 9509967"/>
                <a:gd name="connsiteY573" fmla="*/ 3477896 h 5040560"/>
                <a:gd name="connsiteX574" fmla="*/ 8288833 w 9509967"/>
                <a:gd name="connsiteY574" fmla="*/ 3483402 h 5040560"/>
                <a:gd name="connsiteX575" fmla="*/ 8291958 w 9509967"/>
                <a:gd name="connsiteY575" fmla="*/ 3483402 h 5040560"/>
                <a:gd name="connsiteX576" fmla="*/ 8302004 w 9509967"/>
                <a:gd name="connsiteY576" fmla="*/ 3486304 h 5040560"/>
                <a:gd name="connsiteX577" fmla="*/ 8305353 w 9509967"/>
                <a:gd name="connsiteY577" fmla="*/ 3493523 h 5040560"/>
                <a:gd name="connsiteX578" fmla="*/ 8300442 w 9509967"/>
                <a:gd name="connsiteY578" fmla="*/ 3509596 h 5040560"/>
                <a:gd name="connsiteX579" fmla="*/ 8267253 w 9509967"/>
                <a:gd name="connsiteY579" fmla="*/ 3578355 h 5040560"/>
                <a:gd name="connsiteX580" fmla="*/ 8236743 w 9509967"/>
                <a:gd name="connsiteY580" fmla="*/ 3503048 h 5040560"/>
                <a:gd name="connsiteX581" fmla="*/ 8234213 w 9509967"/>
                <a:gd name="connsiteY581" fmla="*/ 3490993 h 5040560"/>
                <a:gd name="connsiteX582" fmla="*/ 8234659 w 9509967"/>
                <a:gd name="connsiteY582" fmla="*/ 3487867 h 5040560"/>
                <a:gd name="connsiteX583" fmla="*/ 8236520 w 9509967"/>
                <a:gd name="connsiteY583" fmla="*/ 3485486 h 5040560"/>
                <a:gd name="connsiteX584" fmla="*/ 8240687 w 9509967"/>
                <a:gd name="connsiteY584" fmla="*/ 3483923 h 5040560"/>
                <a:gd name="connsiteX585" fmla="*/ 8247905 w 9509967"/>
                <a:gd name="connsiteY585" fmla="*/ 3483402 h 5040560"/>
                <a:gd name="connsiteX586" fmla="*/ 8247905 w 9509967"/>
                <a:gd name="connsiteY586" fmla="*/ 3477896 h 5040560"/>
                <a:gd name="connsiteX587" fmla="*/ 8203554 w 9509967"/>
                <a:gd name="connsiteY587" fmla="*/ 3477896 h 5040560"/>
                <a:gd name="connsiteX588" fmla="*/ 8203554 w 9509967"/>
                <a:gd name="connsiteY588" fmla="*/ 3483402 h 5040560"/>
                <a:gd name="connsiteX589" fmla="*/ 8209954 w 9509967"/>
                <a:gd name="connsiteY589" fmla="*/ 3484519 h 5040560"/>
                <a:gd name="connsiteX590" fmla="*/ 8214642 w 9509967"/>
                <a:gd name="connsiteY590" fmla="*/ 3487197 h 5040560"/>
                <a:gd name="connsiteX591" fmla="*/ 8218809 w 9509967"/>
                <a:gd name="connsiteY591" fmla="*/ 3493151 h 5040560"/>
                <a:gd name="connsiteX592" fmla="*/ 8223646 w 9509967"/>
                <a:gd name="connsiteY592" fmla="*/ 3503941 h 5040560"/>
                <a:gd name="connsiteX593" fmla="*/ 8279159 w 9509967"/>
                <a:gd name="connsiteY593" fmla="*/ 3639969 h 5040560"/>
                <a:gd name="connsiteX594" fmla="*/ 8288684 w 9509967"/>
                <a:gd name="connsiteY594" fmla="*/ 3657308 h 5040560"/>
                <a:gd name="connsiteX595" fmla="*/ 8300292 w 9509967"/>
                <a:gd name="connsiteY595" fmla="*/ 3669810 h 5040560"/>
                <a:gd name="connsiteX596" fmla="*/ 8312868 w 9509967"/>
                <a:gd name="connsiteY596" fmla="*/ 3677400 h 5040560"/>
                <a:gd name="connsiteX597" fmla="*/ 8325295 w 9509967"/>
                <a:gd name="connsiteY597" fmla="*/ 3680004 h 5040560"/>
                <a:gd name="connsiteX598" fmla="*/ 8333407 w 9509967"/>
                <a:gd name="connsiteY598" fmla="*/ 3678590 h 5040560"/>
                <a:gd name="connsiteX599" fmla="*/ 8339732 w 9509967"/>
                <a:gd name="connsiteY599" fmla="*/ 3674870 h 5040560"/>
                <a:gd name="connsiteX600" fmla="*/ 8343899 w 9509967"/>
                <a:gd name="connsiteY600" fmla="*/ 3669586 h 5040560"/>
                <a:gd name="connsiteX601" fmla="*/ 8345387 w 9509967"/>
                <a:gd name="connsiteY601" fmla="*/ 3663336 h 5040560"/>
                <a:gd name="connsiteX602" fmla="*/ 8341295 w 9509967"/>
                <a:gd name="connsiteY602" fmla="*/ 3653290 h 5040560"/>
                <a:gd name="connsiteX603" fmla="*/ 8330058 w 9509967"/>
                <a:gd name="connsiteY603" fmla="*/ 3649494 h 5040560"/>
                <a:gd name="connsiteX604" fmla="*/ 8325221 w 9509967"/>
                <a:gd name="connsiteY604" fmla="*/ 3650387 h 5040560"/>
                <a:gd name="connsiteX605" fmla="*/ 8318673 w 9509967"/>
                <a:gd name="connsiteY605" fmla="*/ 3652248 h 5040560"/>
                <a:gd name="connsiteX606" fmla="*/ 8312645 w 9509967"/>
                <a:gd name="connsiteY606" fmla="*/ 3654108 h 5040560"/>
                <a:gd name="connsiteX607" fmla="*/ 8309222 w 9509967"/>
                <a:gd name="connsiteY607" fmla="*/ 3655001 h 5040560"/>
                <a:gd name="connsiteX608" fmla="*/ 8304534 w 9509967"/>
                <a:gd name="connsiteY608" fmla="*/ 3653959 h 5040560"/>
                <a:gd name="connsiteX609" fmla="*/ 8299474 w 9509967"/>
                <a:gd name="connsiteY609" fmla="*/ 3650387 h 5040560"/>
                <a:gd name="connsiteX610" fmla="*/ 8294190 w 9509967"/>
                <a:gd name="connsiteY610" fmla="*/ 3643467 h 5040560"/>
                <a:gd name="connsiteX611" fmla="*/ 8288833 w 9509967"/>
                <a:gd name="connsiteY611" fmla="*/ 3632528 h 5040560"/>
                <a:gd name="connsiteX612" fmla="*/ 8279159 w 9509967"/>
                <a:gd name="connsiteY612" fmla="*/ 3608864 h 5040560"/>
                <a:gd name="connsiteX613" fmla="*/ 8328124 w 9509967"/>
                <a:gd name="connsiteY613" fmla="*/ 3506024 h 5040560"/>
                <a:gd name="connsiteX614" fmla="*/ 8330579 w 9509967"/>
                <a:gd name="connsiteY614" fmla="*/ 3501634 h 5040560"/>
                <a:gd name="connsiteX615" fmla="*/ 8334225 w 9509967"/>
                <a:gd name="connsiteY615" fmla="*/ 3496053 h 5040560"/>
                <a:gd name="connsiteX616" fmla="*/ 8338095 w 9509967"/>
                <a:gd name="connsiteY616" fmla="*/ 3490844 h 5040560"/>
                <a:gd name="connsiteX617" fmla="*/ 8341369 w 9509967"/>
                <a:gd name="connsiteY617" fmla="*/ 3487570 h 5040560"/>
                <a:gd name="connsiteX618" fmla="*/ 8352382 w 9509967"/>
                <a:gd name="connsiteY618" fmla="*/ 3483402 h 5040560"/>
                <a:gd name="connsiteX619" fmla="*/ 9382570 w 9509967"/>
                <a:gd name="connsiteY619" fmla="*/ 3477896 h 5040560"/>
                <a:gd name="connsiteX620" fmla="*/ 9334796 w 9509967"/>
                <a:gd name="connsiteY620" fmla="*/ 3477896 h 5040560"/>
                <a:gd name="connsiteX621" fmla="*/ 9334796 w 9509967"/>
                <a:gd name="connsiteY621" fmla="*/ 3569127 h 5040560"/>
                <a:gd name="connsiteX622" fmla="*/ 9332936 w 9509967"/>
                <a:gd name="connsiteY622" fmla="*/ 3585052 h 5040560"/>
                <a:gd name="connsiteX623" fmla="*/ 9327950 w 9509967"/>
                <a:gd name="connsiteY623" fmla="*/ 3594503 h 5040560"/>
                <a:gd name="connsiteX624" fmla="*/ 9320732 w 9509967"/>
                <a:gd name="connsiteY624" fmla="*/ 3598967 h 5040560"/>
                <a:gd name="connsiteX625" fmla="*/ 9312175 w 9509967"/>
                <a:gd name="connsiteY625" fmla="*/ 3600084 h 5040560"/>
                <a:gd name="connsiteX626" fmla="*/ 9305403 w 9509967"/>
                <a:gd name="connsiteY626" fmla="*/ 3599191 h 5040560"/>
                <a:gd name="connsiteX627" fmla="*/ 9297664 w 9509967"/>
                <a:gd name="connsiteY627" fmla="*/ 3596065 h 5040560"/>
                <a:gd name="connsiteX628" fmla="*/ 9288809 w 9509967"/>
                <a:gd name="connsiteY628" fmla="*/ 3590112 h 5040560"/>
                <a:gd name="connsiteX629" fmla="*/ 9278391 w 9509967"/>
                <a:gd name="connsiteY629" fmla="*/ 3580736 h 5040560"/>
                <a:gd name="connsiteX630" fmla="*/ 9278391 w 9509967"/>
                <a:gd name="connsiteY630" fmla="*/ 3503494 h 5040560"/>
                <a:gd name="connsiteX631" fmla="*/ 9279284 w 9509967"/>
                <a:gd name="connsiteY631" fmla="*/ 3493895 h 5040560"/>
                <a:gd name="connsiteX632" fmla="*/ 9282632 w 9509967"/>
                <a:gd name="connsiteY632" fmla="*/ 3487793 h 5040560"/>
                <a:gd name="connsiteX633" fmla="*/ 9289329 w 9509967"/>
                <a:gd name="connsiteY633" fmla="*/ 3484519 h 5040560"/>
                <a:gd name="connsiteX634" fmla="*/ 9300268 w 9509967"/>
                <a:gd name="connsiteY634" fmla="*/ 3483402 h 5040560"/>
                <a:gd name="connsiteX635" fmla="*/ 9300268 w 9509967"/>
                <a:gd name="connsiteY635" fmla="*/ 3477896 h 5040560"/>
                <a:gd name="connsiteX636" fmla="*/ 9253834 w 9509967"/>
                <a:gd name="connsiteY636" fmla="*/ 3477896 h 5040560"/>
                <a:gd name="connsiteX637" fmla="*/ 9253834 w 9509967"/>
                <a:gd name="connsiteY637" fmla="*/ 3560495 h 5040560"/>
                <a:gd name="connsiteX638" fmla="*/ 9252792 w 9509967"/>
                <a:gd name="connsiteY638" fmla="*/ 3589517 h 5040560"/>
                <a:gd name="connsiteX639" fmla="*/ 9249146 w 9509967"/>
                <a:gd name="connsiteY639" fmla="*/ 3596809 h 5040560"/>
                <a:gd name="connsiteX640" fmla="*/ 9243416 w 9509967"/>
                <a:gd name="connsiteY640" fmla="*/ 3598893 h 5040560"/>
                <a:gd name="connsiteX641" fmla="*/ 9232998 w 9509967"/>
                <a:gd name="connsiteY641" fmla="*/ 3596363 h 5040560"/>
                <a:gd name="connsiteX642" fmla="*/ 9230915 w 9509967"/>
                <a:gd name="connsiteY642" fmla="*/ 3601572 h 5040560"/>
                <a:gd name="connsiteX643" fmla="*/ 9271693 w 9509967"/>
                <a:gd name="connsiteY643" fmla="*/ 3618389 h 5040560"/>
                <a:gd name="connsiteX644" fmla="*/ 9278391 w 9509967"/>
                <a:gd name="connsiteY644" fmla="*/ 3618389 h 5040560"/>
                <a:gd name="connsiteX645" fmla="*/ 9278391 w 9509967"/>
                <a:gd name="connsiteY645" fmla="*/ 3589517 h 5040560"/>
                <a:gd name="connsiteX646" fmla="*/ 9305180 w 9509967"/>
                <a:gd name="connsiteY646" fmla="*/ 3613478 h 5040560"/>
                <a:gd name="connsiteX647" fmla="*/ 9324676 w 9509967"/>
                <a:gd name="connsiteY647" fmla="*/ 3618389 h 5040560"/>
                <a:gd name="connsiteX648" fmla="*/ 9344470 w 9509967"/>
                <a:gd name="connsiteY648" fmla="*/ 3611915 h 5040560"/>
                <a:gd name="connsiteX649" fmla="*/ 9356228 w 9509967"/>
                <a:gd name="connsiteY649" fmla="*/ 3594726 h 5040560"/>
                <a:gd name="connsiteX650" fmla="*/ 9359502 w 9509967"/>
                <a:gd name="connsiteY650" fmla="*/ 3565258 h 5040560"/>
                <a:gd name="connsiteX651" fmla="*/ 9359502 w 9509967"/>
                <a:gd name="connsiteY651" fmla="*/ 3504387 h 5040560"/>
                <a:gd name="connsiteX652" fmla="*/ 9360619 w 9509967"/>
                <a:gd name="connsiteY652" fmla="*/ 3493523 h 5040560"/>
                <a:gd name="connsiteX653" fmla="*/ 9364264 w 9509967"/>
                <a:gd name="connsiteY653" fmla="*/ 3487123 h 5040560"/>
                <a:gd name="connsiteX654" fmla="*/ 9370887 w 9509967"/>
                <a:gd name="connsiteY654" fmla="*/ 3484146 h 5040560"/>
                <a:gd name="connsiteX655" fmla="*/ 9380785 w 9509967"/>
                <a:gd name="connsiteY655" fmla="*/ 3483402 h 5040560"/>
                <a:gd name="connsiteX656" fmla="*/ 9382570 w 9509967"/>
                <a:gd name="connsiteY656" fmla="*/ 3483402 h 5040560"/>
                <a:gd name="connsiteX657" fmla="*/ 5119058 w 9509967"/>
                <a:gd name="connsiteY657" fmla="*/ 3475541 h 5040560"/>
                <a:gd name="connsiteX658" fmla="*/ 5107632 w 9509967"/>
                <a:gd name="connsiteY658" fmla="*/ 3478565 h 5040560"/>
                <a:gd name="connsiteX659" fmla="*/ 5096916 w 9509967"/>
                <a:gd name="connsiteY659" fmla="*/ 3491067 h 5040560"/>
                <a:gd name="connsiteX660" fmla="*/ 5091633 w 9509967"/>
                <a:gd name="connsiteY660" fmla="*/ 3508852 h 5040560"/>
                <a:gd name="connsiteX661" fmla="*/ 5090219 w 9509967"/>
                <a:gd name="connsiteY661" fmla="*/ 3529390 h 5040560"/>
                <a:gd name="connsiteX662" fmla="*/ 5090219 w 9509967"/>
                <a:gd name="connsiteY662" fmla="*/ 3583415 h 5040560"/>
                <a:gd name="connsiteX663" fmla="*/ 5089996 w 9509967"/>
                <a:gd name="connsiteY663" fmla="*/ 3594949 h 5040560"/>
                <a:gd name="connsiteX664" fmla="*/ 5087912 w 9509967"/>
                <a:gd name="connsiteY664" fmla="*/ 3602539 h 5040560"/>
                <a:gd name="connsiteX665" fmla="*/ 5081959 w 9509967"/>
                <a:gd name="connsiteY665" fmla="*/ 3606930 h 5040560"/>
                <a:gd name="connsiteX666" fmla="*/ 5069978 w 9509967"/>
                <a:gd name="connsiteY666" fmla="*/ 3608864 h 5040560"/>
                <a:gd name="connsiteX667" fmla="*/ 5069978 w 9509967"/>
                <a:gd name="connsiteY667" fmla="*/ 3614222 h 5040560"/>
                <a:gd name="connsiteX668" fmla="*/ 5136951 w 9509967"/>
                <a:gd name="connsiteY668" fmla="*/ 3614222 h 5040560"/>
                <a:gd name="connsiteX669" fmla="*/ 5136951 w 9509967"/>
                <a:gd name="connsiteY669" fmla="*/ 3608864 h 5040560"/>
                <a:gd name="connsiteX670" fmla="*/ 5133826 w 9509967"/>
                <a:gd name="connsiteY670" fmla="*/ 3608864 h 5040560"/>
                <a:gd name="connsiteX671" fmla="*/ 5123408 w 9509967"/>
                <a:gd name="connsiteY671" fmla="*/ 3607674 h 5040560"/>
                <a:gd name="connsiteX672" fmla="*/ 5117752 w 9509967"/>
                <a:gd name="connsiteY672" fmla="*/ 3603581 h 5040560"/>
                <a:gd name="connsiteX673" fmla="*/ 5115371 w 9509967"/>
                <a:gd name="connsiteY673" fmla="*/ 3595768 h 5040560"/>
                <a:gd name="connsiteX674" fmla="*/ 5114925 w 9509967"/>
                <a:gd name="connsiteY674" fmla="*/ 3583415 h 5040560"/>
                <a:gd name="connsiteX675" fmla="*/ 5114925 w 9509967"/>
                <a:gd name="connsiteY675" fmla="*/ 3529390 h 5040560"/>
                <a:gd name="connsiteX676" fmla="*/ 5115148 w 9509967"/>
                <a:gd name="connsiteY676" fmla="*/ 3516368 h 5040560"/>
                <a:gd name="connsiteX677" fmla="*/ 5117306 w 9509967"/>
                <a:gd name="connsiteY677" fmla="*/ 3504313 h 5040560"/>
                <a:gd name="connsiteX678" fmla="*/ 5123780 w 9509967"/>
                <a:gd name="connsiteY678" fmla="*/ 3495383 h 5040560"/>
                <a:gd name="connsiteX679" fmla="*/ 5131030 w 9509967"/>
                <a:gd name="connsiteY679" fmla="*/ 3493436 h 5040560"/>
                <a:gd name="connsiteX680" fmla="*/ 525363 w 9509967"/>
                <a:gd name="connsiteY680" fmla="*/ 3473877 h 5040560"/>
                <a:gd name="connsiteX681" fmla="*/ 506983 w 9509967"/>
                <a:gd name="connsiteY681" fmla="*/ 3476854 h 5040560"/>
                <a:gd name="connsiteX682" fmla="*/ 492472 w 9509967"/>
                <a:gd name="connsiteY682" fmla="*/ 3484593 h 5040560"/>
                <a:gd name="connsiteX683" fmla="*/ 482873 w 9509967"/>
                <a:gd name="connsiteY683" fmla="*/ 3495160 h 5040560"/>
                <a:gd name="connsiteX684" fmla="*/ 479375 w 9509967"/>
                <a:gd name="connsiteY684" fmla="*/ 3506620 h 5040560"/>
                <a:gd name="connsiteX685" fmla="*/ 482947 w 9509967"/>
                <a:gd name="connsiteY685" fmla="*/ 3515772 h 5040560"/>
                <a:gd name="connsiteX686" fmla="*/ 493216 w 9509967"/>
                <a:gd name="connsiteY686" fmla="*/ 3519270 h 5040560"/>
                <a:gd name="connsiteX687" fmla="*/ 499542 w 9509967"/>
                <a:gd name="connsiteY687" fmla="*/ 3518526 h 5040560"/>
                <a:gd name="connsiteX688" fmla="*/ 504602 w 9509967"/>
                <a:gd name="connsiteY688" fmla="*/ 3515847 h 5040560"/>
                <a:gd name="connsiteX689" fmla="*/ 508099 w 9509967"/>
                <a:gd name="connsiteY689" fmla="*/ 3510489 h 5040560"/>
                <a:gd name="connsiteX690" fmla="*/ 509885 w 9509967"/>
                <a:gd name="connsiteY690" fmla="*/ 3501708 h 5040560"/>
                <a:gd name="connsiteX691" fmla="*/ 515764 w 9509967"/>
                <a:gd name="connsiteY691" fmla="*/ 3488388 h 5040560"/>
                <a:gd name="connsiteX692" fmla="*/ 530275 w 9509967"/>
                <a:gd name="connsiteY692" fmla="*/ 3483849 h 5040560"/>
                <a:gd name="connsiteX693" fmla="*/ 545753 w 9509967"/>
                <a:gd name="connsiteY693" fmla="*/ 3487793 h 5040560"/>
                <a:gd name="connsiteX694" fmla="*/ 557064 w 9509967"/>
                <a:gd name="connsiteY694" fmla="*/ 3498508 h 5040560"/>
                <a:gd name="connsiteX695" fmla="*/ 563984 w 9509967"/>
                <a:gd name="connsiteY695" fmla="*/ 3514284 h 5040560"/>
                <a:gd name="connsiteX696" fmla="*/ 566291 w 9509967"/>
                <a:gd name="connsiteY696" fmla="*/ 3533409 h 5040560"/>
                <a:gd name="connsiteX697" fmla="*/ 563240 w 9509967"/>
                <a:gd name="connsiteY697" fmla="*/ 3556403 h 5040560"/>
                <a:gd name="connsiteX698" fmla="*/ 554459 w 9509967"/>
                <a:gd name="connsiteY698" fmla="*/ 3576122 h 5040560"/>
                <a:gd name="connsiteX699" fmla="*/ 540544 w 9509967"/>
                <a:gd name="connsiteY699" fmla="*/ 3589963 h 5040560"/>
                <a:gd name="connsiteX700" fmla="*/ 521940 w 9509967"/>
                <a:gd name="connsiteY700" fmla="*/ 3595172 h 5040560"/>
                <a:gd name="connsiteX701" fmla="*/ 510034 w 9509967"/>
                <a:gd name="connsiteY701" fmla="*/ 3593610 h 5040560"/>
                <a:gd name="connsiteX702" fmla="*/ 499170 w 9509967"/>
                <a:gd name="connsiteY702" fmla="*/ 3588177 h 5040560"/>
                <a:gd name="connsiteX703" fmla="*/ 489124 w 9509967"/>
                <a:gd name="connsiteY703" fmla="*/ 3577536 h 5040560"/>
                <a:gd name="connsiteX704" fmla="*/ 479822 w 9509967"/>
                <a:gd name="connsiteY704" fmla="*/ 3560346 h 5040560"/>
                <a:gd name="connsiteX705" fmla="*/ 475506 w 9509967"/>
                <a:gd name="connsiteY705" fmla="*/ 3562430 h 5040560"/>
                <a:gd name="connsiteX706" fmla="*/ 483989 w 9509967"/>
                <a:gd name="connsiteY706" fmla="*/ 3586391 h 5040560"/>
                <a:gd name="connsiteX707" fmla="*/ 497235 w 9509967"/>
                <a:gd name="connsiteY707" fmla="*/ 3603953 h 5040560"/>
                <a:gd name="connsiteX708" fmla="*/ 513904 w 9509967"/>
                <a:gd name="connsiteY708" fmla="*/ 3614743 h 5040560"/>
                <a:gd name="connsiteX709" fmla="*/ 532656 w 9509967"/>
                <a:gd name="connsiteY709" fmla="*/ 3618389 h 5040560"/>
                <a:gd name="connsiteX710" fmla="*/ 554534 w 9509967"/>
                <a:gd name="connsiteY710" fmla="*/ 3613329 h 5040560"/>
                <a:gd name="connsiteX711" fmla="*/ 572914 w 9509967"/>
                <a:gd name="connsiteY711" fmla="*/ 3598893 h 5040560"/>
                <a:gd name="connsiteX712" fmla="*/ 585639 w 9509967"/>
                <a:gd name="connsiteY712" fmla="*/ 3576197 h 5040560"/>
                <a:gd name="connsiteX713" fmla="*/ 590401 w 9509967"/>
                <a:gd name="connsiteY713" fmla="*/ 3546208 h 5040560"/>
                <a:gd name="connsiteX714" fmla="*/ 585192 w 9509967"/>
                <a:gd name="connsiteY714" fmla="*/ 3516814 h 5040560"/>
                <a:gd name="connsiteX715" fmla="*/ 571128 w 9509967"/>
                <a:gd name="connsiteY715" fmla="*/ 3493969 h 5040560"/>
                <a:gd name="connsiteX716" fmla="*/ 550441 w 9509967"/>
                <a:gd name="connsiteY716" fmla="*/ 3479161 h 5040560"/>
                <a:gd name="connsiteX717" fmla="*/ 525363 w 9509967"/>
                <a:gd name="connsiteY717" fmla="*/ 3473877 h 5040560"/>
                <a:gd name="connsiteX718" fmla="*/ 677763 w 9509967"/>
                <a:gd name="connsiteY718" fmla="*/ 3473877 h 5040560"/>
                <a:gd name="connsiteX719" fmla="*/ 659383 w 9509967"/>
                <a:gd name="connsiteY719" fmla="*/ 3476854 h 5040560"/>
                <a:gd name="connsiteX720" fmla="*/ 644872 w 9509967"/>
                <a:gd name="connsiteY720" fmla="*/ 3484593 h 5040560"/>
                <a:gd name="connsiteX721" fmla="*/ 635273 w 9509967"/>
                <a:gd name="connsiteY721" fmla="*/ 3495160 h 5040560"/>
                <a:gd name="connsiteX722" fmla="*/ 631775 w 9509967"/>
                <a:gd name="connsiteY722" fmla="*/ 3506620 h 5040560"/>
                <a:gd name="connsiteX723" fmla="*/ 635347 w 9509967"/>
                <a:gd name="connsiteY723" fmla="*/ 3515772 h 5040560"/>
                <a:gd name="connsiteX724" fmla="*/ 645616 w 9509967"/>
                <a:gd name="connsiteY724" fmla="*/ 3519270 h 5040560"/>
                <a:gd name="connsiteX725" fmla="*/ 651942 w 9509967"/>
                <a:gd name="connsiteY725" fmla="*/ 3518526 h 5040560"/>
                <a:gd name="connsiteX726" fmla="*/ 657002 w 9509967"/>
                <a:gd name="connsiteY726" fmla="*/ 3515847 h 5040560"/>
                <a:gd name="connsiteX727" fmla="*/ 660499 w 9509967"/>
                <a:gd name="connsiteY727" fmla="*/ 3510489 h 5040560"/>
                <a:gd name="connsiteX728" fmla="*/ 662285 w 9509967"/>
                <a:gd name="connsiteY728" fmla="*/ 3501708 h 5040560"/>
                <a:gd name="connsiteX729" fmla="*/ 668164 w 9509967"/>
                <a:gd name="connsiteY729" fmla="*/ 3488388 h 5040560"/>
                <a:gd name="connsiteX730" fmla="*/ 682675 w 9509967"/>
                <a:gd name="connsiteY730" fmla="*/ 3483849 h 5040560"/>
                <a:gd name="connsiteX731" fmla="*/ 698153 w 9509967"/>
                <a:gd name="connsiteY731" fmla="*/ 3487793 h 5040560"/>
                <a:gd name="connsiteX732" fmla="*/ 709464 w 9509967"/>
                <a:gd name="connsiteY732" fmla="*/ 3498508 h 5040560"/>
                <a:gd name="connsiteX733" fmla="*/ 716384 w 9509967"/>
                <a:gd name="connsiteY733" fmla="*/ 3514284 h 5040560"/>
                <a:gd name="connsiteX734" fmla="*/ 718691 w 9509967"/>
                <a:gd name="connsiteY734" fmla="*/ 3533409 h 5040560"/>
                <a:gd name="connsiteX735" fmla="*/ 715640 w 9509967"/>
                <a:gd name="connsiteY735" fmla="*/ 3556403 h 5040560"/>
                <a:gd name="connsiteX736" fmla="*/ 706859 w 9509967"/>
                <a:gd name="connsiteY736" fmla="*/ 3576122 h 5040560"/>
                <a:gd name="connsiteX737" fmla="*/ 692944 w 9509967"/>
                <a:gd name="connsiteY737" fmla="*/ 3589963 h 5040560"/>
                <a:gd name="connsiteX738" fmla="*/ 674340 w 9509967"/>
                <a:gd name="connsiteY738" fmla="*/ 3595172 h 5040560"/>
                <a:gd name="connsiteX739" fmla="*/ 662434 w 9509967"/>
                <a:gd name="connsiteY739" fmla="*/ 3593610 h 5040560"/>
                <a:gd name="connsiteX740" fmla="*/ 651570 w 9509967"/>
                <a:gd name="connsiteY740" fmla="*/ 3588177 h 5040560"/>
                <a:gd name="connsiteX741" fmla="*/ 641524 w 9509967"/>
                <a:gd name="connsiteY741" fmla="*/ 3577536 h 5040560"/>
                <a:gd name="connsiteX742" fmla="*/ 632222 w 9509967"/>
                <a:gd name="connsiteY742" fmla="*/ 3560346 h 5040560"/>
                <a:gd name="connsiteX743" fmla="*/ 627906 w 9509967"/>
                <a:gd name="connsiteY743" fmla="*/ 3562430 h 5040560"/>
                <a:gd name="connsiteX744" fmla="*/ 636389 w 9509967"/>
                <a:gd name="connsiteY744" fmla="*/ 3586391 h 5040560"/>
                <a:gd name="connsiteX745" fmla="*/ 649635 w 9509967"/>
                <a:gd name="connsiteY745" fmla="*/ 3603953 h 5040560"/>
                <a:gd name="connsiteX746" fmla="*/ 666304 w 9509967"/>
                <a:gd name="connsiteY746" fmla="*/ 3614743 h 5040560"/>
                <a:gd name="connsiteX747" fmla="*/ 685056 w 9509967"/>
                <a:gd name="connsiteY747" fmla="*/ 3618389 h 5040560"/>
                <a:gd name="connsiteX748" fmla="*/ 706934 w 9509967"/>
                <a:gd name="connsiteY748" fmla="*/ 3613329 h 5040560"/>
                <a:gd name="connsiteX749" fmla="*/ 725314 w 9509967"/>
                <a:gd name="connsiteY749" fmla="*/ 3598893 h 5040560"/>
                <a:gd name="connsiteX750" fmla="*/ 738039 w 9509967"/>
                <a:gd name="connsiteY750" fmla="*/ 3576197 h 5040560"/>
                <a:gd name="connsiteX751" fmla="*/ 742801 w 9509967"/>
                <a:gd name="connsiteY751" fmla="*/ 3546208 h 5040560"/>
                <a:gd name="connsiteX752" fmla="*/ 737592 w 9509967"/>
                <a:gd name="connsiteY752" fmla="*/ 3516814 h 5040560"/>
                <a:gd name="connsiteX753" fmla="*/ 723528 w 9509967"/>
                <a:gd name="connsiteY753" fmla="*/ 3493969 h 5040560"/>
                <a:gd name="connsiteX754" fmla="*/ 702841 w 9509967"/>
                <a:gd name="connsiteY754" fmla="*/ 3479161 h 5040560"/>
                <a:gd name="connsiteX755" fmla="*/ 677763 w 9509967"/>
                <a:gd name="connsiteY755" fmla="*/ 3473877 h 5040560"/>
                <a:gd name="connsiteX756" fmla="*/ 1001762 w 9509967"/>
                <a:gd name="connsiteY756" fmla="*/ 3473877 h 5040560"/>
                <a:gd name="connsiteX757" fmla="*/ 994470 w 9509967"/>
                <a:gd name="connsiteY757" fmla="*/ 3474770 h 5040560"/>
                <a:gd name="connsiteX758" fmla="*/ 985466 w 9509967"/>
                <a:gd name="connsiteY758" fmla="*/ 3476705 h 5040560"/>
                <a:gd name="connsiteX759" fmla="*/ 977206 w 9509967"/>
                <a:gd name="connsiteY759" fmla="*/ 3478640 h 5040560"/>
                <a:gd name="connsiteX760" fmla="*/ 972145 w 9509967"/>
                <a:gd name="connsiteY760" fmla="*/ 3479533 h 5040560"/>
                <a:gd name="connsiteX761" fmla="*/ 968425 w 9509967"/>
                <a:gd name="connsiteY761" fmla="*/ 3478491 h 5040560"/>
                <a:gd name="connsiteX762" fmla="*/ 965299 w 9509967"/>
                <a:gd name="connsiteY762" fmla="*/ 3473877 h 5040560"/>
                <a:gd name="connsiteX763" fmla="*/ 960388 w 9509967"/>
                <a:gd name="connsiteY763" fmla="*/ 3473877 h 5040560"/>
                <a:gd name="connsiteX764" fmla="*/ 960388 w 9509967"/>
                <a:gd name="connsiteY764" fmla="*/ 3520312 h 5040560"/>
                <a:gd name="connsiteX765" fmla="*/ 965299 w 9509967"/>
                <a:gd name="connsiteY765" fmla="*/ 3520312 h 5040560"/>
                <a:gd name="connsiteX766" fmla="*/ 971699 w 9509967"/>
                <a:gd name="connsiteY766" fmla="*/ 3502080 h 5040560"/>
                <a:gd name="connsiteX767" fmla="*/ 979810 w 9509967"/>
                <a:gd name="connsiteY767" fmla="*/ 3490546 h 5040560"/>
                <a:gd name="connsiteX768" fmla="*/ 989930 w 9509967"/>
                <a:gd name="connsiteY768" fmla="*/ 3484444 h 5040560"/>
                <a:gd name="connsiteX769" fmla="*/ 1002358 w 9509967"/>
                <a:gd name="connsiteY769" fmla="*/ 3482658 h 5040560"/>
                <a:gd name="connsiteX770" fmla="*/ 1011808 w 9509967"/>
                <a:gd name="connsiteY770" fmla="*/ 3484221 h 5040560"/>
                <a:gd name="connsiteX771" fmla="*/ 1019101 w 9509967"/>
                <a:gd name="connsiteY771" fmla="*/ 3488239 h 5040560"/>
                <a:gd name="connsiteX772" fmla="*/ 1023863 w 9509967"/>
                <a:gd name="connsiteY772" fmla="*/ 3493895 h 5040560"/>
                <a:gd name="connsiteX773" fmla="*/ 1025575 w 9509967"/>
                <a:gd name="connsiteY773" fmla="*/ 3500369 h 5040560"/>
                <a:gd name="connsiteX774" fmla="*/ 1024384 w 9509967"/>
                <a:gd name="connsiteY774" fmla="*/ 3508108 h 5040560"/>
                <a:gd name="connsiteX775" fmla="*/ 1019398 w 9509967"/>
                <a:gd name="connsiteY775" fmla="*/ 3515475 h 5040560"/>
                <a:gd name="connsiteX776" fmla="*/ 1008534 w 9509967"/>
                <a:gd name="connsiteY776" fmla="*/ 3523586 h 5040560"/>
                <a:gd name="connsiteX777" fmla="*/ 989558 w 9509967"/>
                <a:gd name="connsiteY777" fmla="*/ 3533706 h 5040560"/>
                <a:gd name="connsiteX778" fmla="*/ 971029 w 9509967"/>
                <a:gd name="connsiteY778" fmla="*/ 3544273 h 5040560"/>
                <a:gd name="connsiteX779" fmla="*/ 958825 w 9509967"/>
                <a:gd name="connsiteY779" fmla="*/ 3554691 h 5040560"/>
                <a:gd name="connsiteX780" fmla="*/ 952128 w 9509967"/>
                <a:gd name="connsiteY780" fmla="*/ 3565481 h 5040560"/>
                <a:gd name="connsiteX781" fmla="*/ 950119 w 9509967"/>
                <a:gd name="connsiteY781" fmla="*/ 3577015 h 5040560"/>
                <a:gd name="connsiteX782" fmla="*/ 954063 w 9509967"/>
                <a:gd name="connsiteY782" fmla="*/ 3594056 h 5040560"/>
                <a:gd name="connsiteX783" fmla="*/ 964406 w 9509967"/>
                <a:gd name="connsiteY783" fmla="*/ 3607078 h 5040560"/>
                <a:gd name="connsiteX784" fmla="*/ 978991 w 9509967"/>
                <a:gd name="connsiteY784" fmla="*/ 3615413 h 5040560"/>
                <a:gd name="connsiteX785" fmla="*/ 995660 w 9509967"/>
                <a:gd name="connsiteY785" fmla="*/ 3618389 h 5040560"/>
                <a:gd name="connsiteX786" fmla="*/ 1009055 w 9509967"/>
                <a:gd name="connsiteY786" fmla="*/ 3617348 h 5040560"/>
                <a:gd name="connsiteX787" fmla="*/ 1024235 w 9509967"/>
                <a:gd name="connsiteY787" fmla="*/ 3613925 h 5040560"/>
                <a:gd name="connsiteX788" fmla="*/ 1028700 w 9509967"/>
                <a:gd name="connsiteY788" fmla="*/ 3612808 h 5040560"/>
                <a:gd name="connsiteX789" fmla="*/ 1032272 w 9509967"/>
                <a:gd name="connsiteY789" fmla="*/ 3612436 h 5040560"/>
                <a:gd name="connsiteX790" fmla="*/ 1037630 w 9509967"/>
                <a:gd name="connsiteY790" fmla="*/ 3616306 h 5040560"/>
                <a:gd name="connsiteX791" fmla="*/ 1042541 w 9509967"/>
                <a:gd name="connsiteY791" fmla="*/ 3616306 h 5040560"/>
                <a:gd name="connsiteX792" fmla="*/ 1042541 w 9509967"/>
                <a:gd name="connsiteY792" fmla="*/ 3567639 h 5040560"/>
                <a:gd name="connsiteX793" fmla="*/ 1037630 w 9509967"/>
                <a:gd name="connsiteY793" fmla="*/ 3567639 h 5040560"/>
                <a:gd name="connsiteX794" fmla="*/ 1031379 w 9509967"/>
                <a:gd name="connsiteY794" fmla="*/ 3585945 h 5040560"/>
                <a:gd name="connsiteX795" fmla="*/ 1021631 w 9509967"/>
                <a:gd name="connsiteY795" fmla="*/ 3599042 h 5040560"/>
                <a:gd name="connsiteX796" fmla="*/ 1009278 w 9509967"/>
                <a:gd name="connsiteY796" fmla="*/ 3606930 h 5040560"/>
                <a:gd name="connsiteX797" fmla="*/ 995363 w 9509967"/>
                <a:gd name="connsiteY797" fmla="*/ 3609609 h 5040560"/>
                <a:gd name="connsiteX798" fmla="*/ 986061 w 9509967"/>
                <a:gd name="connsiteY798" fmla="*/ 3607971 h 5040560"/>
                <a:gd name="connsiteX799" fmla="*/ 978694 w 9509967"/>
                <a:gd name="connsiteY799" fmla="*/ 3603581 h 5040560"/>
                <a:gd name="connsiteX800" fmla="*/ 973857 w 9509967"/>
                <a:gd name="connsiteY800" fmla="*/ 3597107 h 5040560"/>
                <a:gd name="connsiteX801" fmla="*/ 972145 w 9509967"/>
                <a:gd name="connsiteY801" fmla="*/ 3589070 h 5040560"/>
                <a:gd name="connsiteX802" fmla="*/ 973634 w 9509967"/>
                <a:gd name="connsiteY802" fmla="*/ 3579917 h 5040560"/>
                <a:gd name="connsiteX803" fmla="*/ 979140 w 9509967"/>
                <a:gd name="connsiteY803" fmla="*/ 3571955 h 5040560"/>
                <a:gd name="connsiteX804" fmla="*/ 990154 w 9509967"/>
                <a:gd name="connsiteY804" fmla="*/ 3563844 h 5040560"/>
                <a:gd name="connsiteX805" fmla="*/ 1008162 w 9509967"/>
                <a:gd name="connsiteY805" fmla="*/ 3554096 h 5040560"/>
                <a:gd name="connsiteX806" fmla="*/ 1025947 w 9509967"/>
                <a:gd name="connsiteY806" fmla="*/ 3544124 h 5040560"/>
                <a:gd name="connsiteX807" fmla="*/ 1036588 w 9509967"/>
                <a:gd name="connsiteY807" fmla="*/ 3534822 h 5040560"/>
                <a:gd name="connsiteX808" fmla="*/ 1041797 w 9509967"/>
                <a:gd name="connsiteY808" fmla="*/ 3525000 h 5040560"/>
                <a:gd name="connsiteX809" fmla="*/ 1043136 w 9509967"/>
                <a:gd name="connsiteY809" fmla="*/ 3513317 h 5040560"/>
                <a:gd name="connsiteX810" fmla="*/ 1040085 w 9509967"/>
                <a:gd name="connsiteY810" fmla="*/ 3497764 h 5040560"/>
                <a:gd name="connsiteX811" fmla="*/ 1031528 w 9509967"/>
                <a:gd name="connsiteY811" fmla="*/ 3485263 h 5040560"/>
                <a:gd name="connsiteX812" fmla="*/ 1018431 w 9509967"/>
                <a:gd name="connsiteY812" fmla="*/ 3476928 h 5040560"/>
                <a:gd name="connsiteX813" fmla="*/ 1001762 w 9509967"/>
                <a:gd name="connsiteY813" fmla="*/ 3473877 h 5040560"/>
                <a:gd name="connsiteX814" fmla="*/ 1315194 w 9509967"/>
                <a:gd name="connsiteY814" fmla="*/ 3473877 h 5040560"/>
                <a:gd name="connsiteX815" fmla="*/ 1288703 w 9509967"/>
                <a:gd name="connsiteY815" fmla="*/ 3479533 h 5040560"/>
                <a:gd name="connsiteX816" fmla="*/ 1267941 w 9509967"/>
                <a:gd name="connsiteY816" fmla="*/ 3494713 h 5040560"/>
                <a:gd name="connsiteX817" fmla="*/ 1254398 w 9509967"/>
                <a:gd name="connsiteY817" fmla="*/ 3516889 h 5040560"/>
                <a:gd name="connsiteX818" fmla="*/ 1249561 w 9509967"/>
                <a:gd name="connsiteY818" fmla="*/ 3543529 h 5040560"/>
                <a:gd name="connsiteX819" fmla="*/ 1254547 w 9509967"/>
                <a:gd name="connsiteY819" fmla="*/ 3571732 h 5040560"/>
                <a:gd name="connsiteX820" fmla="*/ 1268462 w 9509967"/>
                <a:gd name="connsiteY820" fmla="*/ 3595619 h 5040560"/>
                <a:gd name="connsiteX821" fmla="*/ 1289745 w 9509967"/>
                <a:gd name="connsiteY821" fmla="*/ 3612213 h 5040560"/>
                <a:gd name="connsiteX822" fmla="*/ 1316831 w 9509967"/>
                <a:gd name="connsiteY822" fmla="*/ 3618389 h 5040560"/>
                <a:gd name="connsiteX823" fmla="*/ 1343099 w 9509967"/>
                <a:gd name="connsiteY823" fmla="*/ 3612436 h 5040560"/>
                <a:gd name="connsiteX824" fmla="*/ 1363415 w 9509967"/>
                <a:gd name="connsiteY824" fmla="*/ 3596586 h 5040560"/>
                <a:gd name="connsiteX825" fmla="*/ 1376511 w 9509967"/>
                <a:gd name="connsiteY825" fmla="*/ 3573890 h 5040560"/>
                <a:gd name="connsiteX826" fmla="*/ 1381125 w 9509967"/>
                <a:gd name="connsiteY826" fmla="*/ 3547398 h 5040560"/>
                <a:gd name="connsiteX827" fmla="*/ 1376363 w 9509967"/>
                <a:gd name="connsiteY827" fmla="*/ 3520312 h 5040560"/>
                <a:gd name="connsiteX828" fmla="*/ 1362893 w 9509967"/>
                <a:gd name="connsiteY828" fmla="*/ 3496722 h 5040560"/>
                <a:gd name="connsiteX829" fmla="*/ 1342057 w 9509967"/>
                <a:gd name="connsiteY829" fmla="*/ 3480128 h 5040560"/>
                <a:gd name="connsiteX830" fmla="*/ 1315194 w 9509967"/>
                <a:gd name="connsiteY830" fmla="*/ 3473877 h 5040560"/>
                <a:gd name="connsiteX831" fmla="*/ 1979563 w 9509967"/>
                <a:gd name="connsiteY831" fmla="*/ 3473877 h 5040560"/>
                <a:gd name="connsiteX832" fmla="*/ 1973015 w 9509967"/>
                <a:gd name="connsiteY832" fmla="*/ 3473877 h 5040560"/>
                <a:gd name="connsiteX833" fmla="*/ 1973015 w 9509967"/>
                <a:gd name="connsiteY833" fmla="*/ 3583415 h 5040560"/>
                <a:gd name="connsiteX834" fmla="*/ 1972568 w 9509967"/>
                <a:gd name="connsiteY834" fmla="*/ 3594056 h 5040560"/>
                <a:gd name="connsiteX835" fmla="*/ 1971229 w 9509967"/>
                <a:gd name="connsiteY835" fmla="*/ 3600679 h 5040560"/>
                <a:gd name="connsiteX836" fmla="*/ 1968922 w 9509967"/>
                <a:gd name="connsiteY836" fmla="*/ 3604474 h 5040560"/>
                <a:gd name="connsiteX837" fmla="*/ 1965722 w 9509967"/>
                <a:gd name="connsiteY837" fmla="*/ 3606781 h 5040560"/>
                <a:gd name="connsiteX838" fmla="*/ 1952327 w 9509967"/>
                <a:gd name="connsiteY838" fmla="*/ 3608864 h 5040560"/>
                <a:gd name="connsiteX839" fmla="*/ 1952327 w 9509967"/>
                <a:gd name="connsiteY839" fmla="*/ 3614222 h 5040560"/>
                <a:gd name="connsiteX840" fmla="*/ 2018556 w 9509967"/>
                <a:gd name="connsiteY840" fmla="*/ 3614222 h 5040560"/>
                <a:gd name="connsiteX841" fmla="*/ 2018556 w 9509967"/>
                <a:gd name="connsiteY841" fmla="*/ 3608864 h 5040560"/>
                <a:gd name="connsiteX842" fmla="*/ 2010296 w 9509967"/>
                <a:gd name="connsiteY842" fmla="*/ 3608418 h 5040560"/>
                <a:gd name="connsiteX843" fmla="*/ 2005087 w 9509967"/>
                <a:gd name="connsiteY843" fmla="*/ 3606930 h 5040560"/>
                <a:gd name="connsiteX844" fmla="*/ 2001961 w 9509967"/>
                <a:gd name="connsiteY844" fmla="*/ 3604325 h 5040560"/>
                <a:gd name="connsiteX845" fmla="*/ 1999803 w 9509967"/>
                <a:gd name="connsiteY845" fmla="*/ 3600530 h 5040560"/>
                <a:gd name="connsiteX846" fmla="*/ 1997720 w 9509967"/>
                <a:gd name="connsiteY846" fmla="*/ 3583415 h 5040560"/>
                <a:gd name="connsiteX847" fmla="*/ 1997720 w 9509967"/>
                <a:gd name="connsiteY847" fmla="*/ 3530879 h 5040560"/>
                <a:gd name="connsiteX848" fmla="*/ 1998167 w 9509967"/>
                <a:gd name="connsiteY848" fmla="*/ 3510489 h 5040560"/>
                <a:gd name="connsiteX849" fmla="*/ 1999729 w 9509967"/>
                <a:gd name="connsiteY849" fmla="*/ 3499327 h 5040560"/>
                <a:gd name="connsiteX850" fmla="*/ 2003003 w 9509967"/>
                <a:gd name="connsiteY850" fmla="*/ 3494639 h 5040560"/>
                <a:gd name="connsiteX851" fmla="*/ 2008435 w 9509967"/>
                <a:gd name="connsiteY851" fmla="*/ 3493671 h 5040560"/>
                <a:gd name="connsiteX852" fmla="*/ 2018556 w 9509967"/>
                <a:gd name="connsiteY852" fmla="*/ 3495904 h 5040560"/>
                <a:gd name="connsiteX853" fmla="*/ 2020639 w 9509967"/>
                <a:gd name="connsiteY853" fmla="*/ 3490546 h 5040560"/>
                <a:gd name="connsiteX854" fmla="*/ 2158157 w 9509967"/>
                <a:gd name="connsiteY854" fmla="*/ 3473877 h 5040560"/>
                <a:gd name="connsiteX855" fmla="*/ 2151757 w 9509967"/>
                <a:gd name="connsiteY855" fmla="*/ 3473877 h 5040560"/>
                <a:gd name="connsiteX856" fmla="*/ 2151757 w 9509967"/>
                <a:gd name="connsiteY856" fmla="*/ 3502750 h 5040560"/>
                <a:gd name="connsiteX857" fmla="*/ 2106067 w 9509967"/>
                <a:gd name="connsiteY857" fmla="*/ 3473877 h 5040560"/>
                <a:gd name="connsiteX858" fmla="*/ 2092077 w 9509967"/>
                <a:gd name="connsiteY858" fmla="*/ 3476407 h 5040560"/>
                <a:gd name="connsiteX859" fmla="*/ 2080915 w 9509967"/>
                <a:gd name="connsiteY859" fmla="*/ 3484891 h 5040560"/>
                <a:gd name="connsiteX860" fmla="*/ 2073473 w 9509967"/>
                <a:gd name="connsiteY860" fmla="*/ 3500666 h 5040560"/>
                <a:gd name="connsiteX861" fmla="*/ 2070795 w 9509967"/>
                <a:gd name="connsiteY861" fmla="*/ 3525223 h 5040560"/>
                <a:gd name="connsiteX862" fmla="*/ 2070795 w 9509967"/>
                <a:gd name="connsiteY862" fmla="*/ 3583415 h 5040560"/>
                <a:gd name="connsiteX863" fmla="*/ 2069827 w 9509967"/>
                <a:gd name="connsiteY863" fmla="*/ 3597256 h 5040560"/>
                <a:gd name="connsiteX864" fmla="*/ 2066479 w 9509967"/>
                <a:gd name="connsiteY864" fmla="*/ 3604920 h 5040560"/>
                <a:gd name="connsiteX865" fmla="*/ 2060079 w 9509967"/>
                <a:gd name="connsiteY865" fmla="*/ 3608195 h 5040560"/>
                <a:gd name="connsiteX866" fmla="*/ 2049959 w 9509967"/>
                <a:gd name="connsiteY866" fmla="*/ 3608864 h 5040560"/>
                <a:gd name="connsiteX867" fmla="*/ 2049959 w 9509967"/>
                <a:gd name="connsiteY867" fmla="*/ 3614222 h 5040560"/>
                <a:gd name="connsiteX868" fmla="*/ 2117378 w 9509967"/>
                <a:gd name="connsiteY868" fmla="*/ 3614222 h 5040560"/>
                <a:gd name="connsiteX869" fmla="*/ 2117378 w 9509967"/>
                <a:gd name="connsiteY869" fmla="*/ 3608864 h 5040560"/>
                <a:gd name="connsiteX870" fmla="*/ 2114550 w 9509967"/>
                <a:gd name="connsiteY870" fmla="*/ 3608864 h 5040560"/>
                <a:gd name="connsiteX871" fmla="*/ 2104057 w 9509967"/>
                <a:gd name="connsiteY871" fmla="*/ 3607674 h 5040560"/>
                <a:gd name="connsiteX872" fmla="*/ 2098328 w 9509967"/>
                <a:gd name="connsiteY872" fmla="*/ 3603581 h 5040560"/>
                <a:gd name="connsiteX873" fmla="*/ 2095872 w 9509967"/>
                <a:gd name="connsiteY873" fmla="*/ 3595768 h 5040560"/>
                <a:gd name="connsiteX874" fmla="*/ 2095351 w 9509967"/>
                <a:gd name="connsiteY874" fmla="*/ 3583415 h 5040560"/>
                <a:gd name="connsiteX875" fmla="*/ 2095351 w 9509967"/>
                <a:gd name="connsiteY875" fmla="*/ 3527604 h 5040560"/>
                <a:gd name="connsiteX876" fmla="*/ 2100188 w 9509967"/>
                <a:gd name="connsiteY876" fmla="*/ 3500592 h 5040560"/>
                <a:gd name="connsiteX877" fmla="*/ 2116485 w 9509967"/>
                <a:gd name="connsiteY877" fmla="*/ 3492183 h 5040560"/>
                <a:gd name="connsiteX878" fmla="*/ 2151757 w 9509967"/>
                <a:gd name="connsiteY878" fmla="*/ 3511531 h 5040560"/>
                <a:gd name="connsiteX879" fmla="*/ 2151757 w 9509967"/>
                <a:gd name="connsiteY879" fmla="*/ 3583415 h 5040560"/>
                <a:gd name="connsiteX880" fmla="*/ 2150120 w 9509967"/>
                <a:gd name="connsiteY880" fmla="*/ 3600530 h 5040560"/>
                <a:gd name="connsiteX881" fmla="*/ 2147813 w 9509967"/>
                <a:gd name="connsiteY881" fmla="*/ 3604400 h 5040560"/>
                <a:gd name="connsiteX882" fmla="*/ 2144390 w 9509967"/>
                <a:gd name="connsiteY882" fmla="*/ 3607004 h 5040560"/>
                <a:gd name="connsiteX883" fmla="*/ 2138735 w 9509967"/>
                <a:gd name="connsiteY883" fmla="*/ 3608418 h 5040560"/>
                <a:gd name="connsiteX884" fmla="*/ 2129581 w 9509967"/>
                <a:gd name="connsiteY884" fmla="*/ 3608864 h 5040560"/>
                <a:gd name="connsiteX885" fmla="*/ 2129581 w 9509967"/>
                <a:gd name="connsiteY885" fmla="*/ 3614222 h 5040560"/>
                <a:gd name="connsiteX886" fmla="*/ 2197001 w 9509967"/>
                <a:gd name="connsiteY886" fmla="*/ 3614222 h 5040560"/>
                <a:gd name="connsiteX887" fmla="*/ 2197001 w 9509967"/>
                <a:gd name="connsiteY887" fmla="*/ 3608864 h 5040560"/>
                <a:gd name="connsiteX888" fmla="*/ 2194025 w 9509967"/>
                <a:gd name="connsiteY888" fmla="*/ 3608864 h 5040560"/>
                <a:gd name="connsiteX889" fmla="*/ 2185243 w 9509967"/>
                <a:gd name="connsiteY889" fmla="*/ 3607674 h 5040560"/>
                <a:gd name="connsiteX890" fmla="*/ 2179811 w 9509967"/>
                <a:gd name="connsiteY890" fmla="*/ 3603507 h 5040560"/>
                <a:gd name="connsiteX891" fmla="*/ 2177058 w 9509967"/>
                <a:gd name="connsiteY891" fmla="*/ 3595693 h 5040560"/>
                <a:gd name="connsiteX892" fmla="*/ 2176314 w 9509967"/>
                <a:gd name="connsiteY892" fmla="*/ 3583415 h 5040560"/>
                <a:gd name="connsiteX893" fmla="*/ 2176314 w 9509967"/>
                <a:gd name="connsiteY893" fmla="*/ 3532813 h 5040560"/>
                <a:gd name="connsiteX894" fmla="*/ 2177505 w 9509967"/>
                <a:gd name="connsiteY894" fmla="*/ 3502899 h 5040560"/>
                <a:gd name="connsiteX895" fmla="*/ 2180853 w 9509967"/>
                <a:gd name="connsiteY895" fmla="*/ 3495606 h 5040560"/>
                <a:gd name="connsiteX896" fmla="*/ 2187029 w 9509967"/>
                <a:gd name="connsiteY896" fmla="*/ 3493671 h 5040560"/>
                <a:gd name="connsiteX897" fmla="*/ 2197001 w 9509967"/>
                <a:gd name="connsiteY897" fmla="*/ 3495904 h 5040560"/>
                <a:gd name="connsiteX898" fmla="*/ 2199233 w 9509967"/>
                <a:gd name="connsiteY898" fmla="*/ 3490546 h 5040560"/>
                <a:gd name="connsiteX899" fmla="*/ 2538859 w 9509967"/>
                <a:gd name="connsiteY899" fmla="*/ 3473877 h 5040560"/>
                <a:gd name="connsiteX900" fmla="*/ 2532608 w 9509967"/>
                <a:gd name="connsiteY900" fmla="*/ 3473877 h 5040560"/>
                <a:gd name="connsiteX901" fmla="*/ 2532608 w 9509967"/>
                <a:gd name="connsiteY901" fmla="*/ 3504536 h 5040560"/>
                <a:gd name="connsiteX902" fmla="*/ 2497485 w 9509967"/>
                <a:gd name="connsiteY902" fmla="*/ 3473877 h 5040560"/>
                <a:gd name="connsiteX903" fmla="*/ 2490043 w 9509967"/>
                <a:gd name="connsiteY903" fmla="*/ 3475217 h 5040560"/>
                <a:gd name="connsiteX904" fmla="*/ 2484016 w 9509967"/>
                <a:gd name="connsiteY904" fmla="*/ 3478863 h 5040560"/>
                <a:gd name="connsiteX905" fmla="*/ 2479997 w 9509967"/>
                <a:gd name="connsiteY905" fmla="*/ 3484146 h 5040560"/>
                <a:gd name="connsiteX906" fmla="*/ 2478583 w 9509967"/>
                <a:gd name="connsiteY906" fmla="*/ 3490397 h 5040560"/>
                <a:gd name="connsiteX907" fmla="*/ 2482453 w 9509967"/>
                <a:gd name="connsiteY907" fmla="*/ 3500220 h 5040560"/>
                <a:gd name="connsiteX908" fmla="*/ 2491680 w 9509967"/>
                <a:gd name="connsiteY908" fmla="*/ 3504238 h 5040560"/>
                <a:gd name="connsiteX909" fmla="*/ 2497336 w 9509967"/>
                <a:gd name="connsiteY909" fmla="*/ 3502601 h 5040560"/>
                <a:gd name="connsiteX910" fmla="*/ 2503512 w 9509967"/>
                <a:gd name="connsiteY910" fmla="*/ 3499104 h 5040560"/>
                <a:gd name="connsiteX911" fmla="*/ 2509093 w 9509967"/>
                <a:gd name="connsiteY911" fmla="*/ 3495606 h 5040560"/>
                <a:gd name="connsiteX912" fmla="*/ 2512963 w 9509967"/>
                <a:gd name="connsiteY912" fmla="*/ 3493969 h 5040560"/>
                <a:gd name="connsiteX913" fmla="*/ 2517279 w 9509967"/>
                <a:gd name="connsiteY913" fmla="*/ 3495681 h 5040560"/>
                <a:gd name="connsiteX914" fmla="*/ 2522190 w 9509967"/>
                <a:gd name="connsiteY914" fmla="*/ 3500443 h 5040560"/>
                <a:gd name="connsiteX915" fmla="*/ 2527399 w 9509967"/>
                <a:gd name="connsiteY915" fmla="*/ 3507736 h 5040560"/>
                <a:gd name="connsiteX916" fmla="*/ 2532608 w 9509967"/>
                <a:gd name="connsiteY916" fmla="*/ 3517037 h 5040560"/>
                <a:gd name="connsiteX917" fmla="*/ 2532608 w 9509967"/>
                <a:gd name="connsiteY917" fmla="*/ 3582373 h 5040560"/>
                <a:gd name="connsiteX918" fmla="*/ 2531864 w 9509967"/>
                <a:gd name="connsiteY918" fmla="*/ 3593386 h 5040560"/>
                <a:gd name="connsiteX919" fmla="*/ 2528664 w 9509967"/>
                <a:gd name="connsiteY919" fmla="*/ 3601721 h 5040560"/>
                <a:gd name="connsiteX920" fmla="*/ 2521446 w 9509967"/>
                <a:gd name="connsiteY920" fmla="*/ 3607004 h 5040560"/>
                <a:gd name="connsiteX921" fmla="*/ 2508796 w 9509967"/>
                <a:gd name="connsiteY921" fmla="*/ 3608864 h 5040560"/>
                <a:gd name="connsiteX922" fmla="*/ 2508796 w 9509967"/>
                <a:gd name="connsiteY922" fmla="*/ 3614222 h 5040560"/>
                <a:gd name="connsiteX923" fmla="*/ 2578596 w 9509967"/>
                <a:gd name="connsiteY923" fmla="*/ 3614222 h 5040560"/>
                <a:gd name="connsiteX924" fmla="*/ 2578596 w 9509967"/>
                <a:gd name="connsiteY924" fmla="*/ 3608864 h 5040560"/>
                <a:gd name="connsiteX925" fmla="*/ 2567880 w 9509967"/>
                <a:gd name="connsiteY925" fmla="*/ 3607971 h 5040560"/>
                <a:gd name="connsiteX926" fmla="*/ 2561332 w 9509967"/>
                <a:gd name="connsiteY926" fmla="*/ 3604400 h 5040560"/>
                <a:gd name="connsiteX927" fmla="*/ 2558058 w 9509967"/>
                <a:gd name="connsiteY927" fmla="*/ 3596735 h 5040560"/>
                <a:gd name="connsiteX928" fmla="*/ 2557165 w 9509967"/>
                <a:gd name="connsiteY928" fmla="*/ 3583564 h 5040560"/>
                <a:gd name="connsiteX929" fmla="*/ 2557165 w 9509967"/>
                <a:gd name="connsiteY929" fmla="*/ 3530730 h 5040560"/>
                <a:gd name="connsiteX930" fmla="*/ 2558206 w 9509967"/>
                <a:gd name="connsiteY930" fmla="*/ 3502452 h 5040560"/>
                <a:gd name="connsiteX931" fmla="*/ 2568178 w 9509967"/>
                <a:gd name="connsiteY931" fmla="*/ 3493671 h 5040560"/>
                <a:gd name="connsiteX932" fmla="*/ 2578596 w 9509967"/>
                <a:gd name="connsiteY932" fmla="*/ 3495904 h 5040560"/>
                <a:gd name="connsiteX933" fmla="*/ 2580084 w 9509967"/>
                <a:gd name="connsiteY933" fmla="*/ 3490546 h 5040560"/>
                <a:gd name="connsiteX934" fmla="*/ 2677269 w 9509967"/>
                <a:gd name="connsiteY934" fmla="*/ 3473877 h 5040560"/>
                <a:gd name="connsiteX935" fmla="*/ 2650778 w 9509967"/>
                <a:gd name="connsiteY935" fmla="*/ 3479533 h 5040560"/>
                <a:gd name="connsiteX936" fmla="*/ 2630016 w 9509967"/>
                <a:gd name="connsiteY936" fmla="*/ 3494713 h 5040560"/>
                <a:gd name="connsiteX937" fmla="*/ 2616473 w 9509967"/>
                <a:gd name="connsiteY937" fmla="*/ 3516889 h 5040560"/>
                <a:gd name="connsiteX938" fmla="*/ 2611636 w 9509967"/>
                <a:gd name="connsiteY938" fmla="*/ 3543529 h 5040560"/>
                <a:gd name="connsiteX939" fmla="*/ 2616622 w 9509967"/>
                <a:gd name="connsiteY939" fmla="*/ 3571732 h 5040560"/>
                <a:gd name="connsiteX940" fmla="*/ 2630537 w 9509967"/>
                <a:gd name="connsiteY940" fmla="*/ 3595619 h 5040560"/>
                <a:gd name="connsiteX941" fmla="*/ 2651819 w 9509967"/>
                <a:gd name="connsiteY941" fmla="*/ 3612213 h 5040560"/>
                <a:gd name="connsiteX942" fmla="*/ 2678906 w 9509967"/>
                <a:gd name="connsiteY942" fmla="*/ 3618389 h 5040560"/>
                <a:gd name="connsiteX943" fmla="*/ 2705174 w 9509967"/>
                <a:gd name="connsiteY943" fmla="*/ 3612436 h 5040560"/>
                <a:gd name="connsiteX944" fmla="*/ 2725489 w 9509967"/>
                <a:gd name="connsiteY944" fmla="*/ 3596586 h 5040560"/>
                <a:gd name="connsiteX945" fmla="*/ 2738586 w 9509967"/>
                <a:gd name="connsiteY945" fmla="*/ 3573890 h 5040560"/>
                <a:gd name="connsiteX946" fmla="*/ 2743200 w 9509967"/>
                <a:gd name="connsiteY946" fmla="*/ 3547398 h 5040560"/>
                <a:gd name="connsiteX947" fmla="*/ 2738437 w 9509967"/>
                <a:gd name="connsiteY947" fmla="*/ 3520312 h 5040560"/>
                <a:gd name="connsiteX948" fmla="*/ 2724968 w 9509967"/>
                <a:gd name="connsiteY948" fmla="*/ 3496722 h 5040560"/>
                <a:gd name="connsiteX949" fmla="*/ 2704132 w 9509967"/>
                <a:gd name="connsiteY949" fmla="*/ 3480128 h 5040560"/>
                <a:gd name="connsiteX950" fmla="*/ 2677269 w 9509967"/>
                <a:gd name="connsiteY950" fmla="*/ 3473877 h 5040560"/>
                <a:gd name="connsiteX951" fmla="*/ 2824460 w 9509967"/>
                <a:gd name="connsiteY951" fmla="*/ 3473877 h 5040560"/>
                <a:gd name="connsiteX952" fmla="*/ 2803401 w 9509967"/>
                <a:gd name="connsiteY952" fmla="*/ 3479235 h 5040560"/>
                <a:gd name="connsiteX953" fmla="*/ 2787327 w 9509967"/>
                <a:gd name="connsiteY953" fmla="*/ 3493746 h 5040560"/>
                <a:gd name="connsiteX954" fmla="*/ 2777058 w 9509967"/>
                <a:gd name="connsiteY954" fmla="*/ 3515103 h 5040560"/>
                <a:gd name="connsiteX955" fmla="*/ 2773412 w 9509967"/>
                <a:gd name="connsiteY955" fmla="*/ 3541148 h 5040560"/>
                <a:gd name="connsiteX956" fmla="*/ 2777802 w 9509967"/>
                <a:gd name="connsiteY956" fmla="*/ 3570690 h 5040560"/>
                <a:gd name="connsiteX957" fmla="*/ 2790304 w 9509967"/>
                <a:gd name="connsiteY957" fmla="*/ 3595321 h 5040560"/>
                <a:gd name="connsiteX958" fmla="*/ 2809875 w 9509967"/>
                <a:gd name="connsiteY958" fmla="*/ 3612139 h 5040560"/>
                <a:gd name="connsiteX959" fmla="*/ 2835622 w 9509967"/>
                <a:gd name="connsiteY959" fmla="*/ 3618389 h 5040560"/>
                <a:gd name="connsiteX960" fmla="*/ 2844701 w 9509967"/>
                <a:gd name="connsiteY960" fmla="*/ 3617943 h 5040560"/>
                <a:gd name="connsiteX961" fmla="*/ 2852663 w 9509967"/>
                <a:gd name="connsiteY961" fmla="*/ 3616157 h 5040560"/>
                <a:gd name="connsiteX962" fmla="*/ 2860179 w 9509967"/>
                <a:gd name="connsiteY962" fmla="*/ 3612511 h 5040560"/>
                <a:gd name="connsiteX963" fmla="*/ 2868067 w 9509967"/>
                <a:gd name="connsiteY963" fmla="*/ 3606334 h 5040560"/>
                <a:gd name="connsiteX964" fmla="*/ 2868067 w 9509967"/>
                <a:gd name="connsiteY964" fmla="*/ 3647857 h 5040560"/>
                <a:gd name="connsiteX965" fmla="*/ 2867695 w 9509967"/>
                <a:gd name="connsiteY965" fmla="*/ 3659392 h 5040560"/>
                <a:gd name="connsiteX966" fmla="*/ 2866430 w 9509967"/>
                <a:gd name="connsiteY966" fmla="*/ 3665940 h 5040560"/>
                <a:gd name="connsiteX967" fmla="*/ 2864048 w 9509967"/>
                <a:gd name="connsiteY967" fmla="*/ 3669437 h 5040560"/>
                <a:gd name="connsiteX968" fmla="*/ 2860476 w 9509967"/>
                <a:gd name="connsiteY968" fmla="*/ 3671670 h 5040560"/>
                <a:gd name="connsiteX969" fmla="*/ 2844998 w 9509967"/>
                <a:gd name="connsiteY969" fmla="*/ 3673902 h 5040560"/>
                <a:gd name="connsiteX970" fmla="*/ 2844998 w 9509967"/>
                <a:gd name="connsiteY970" fmla="*/ 3679409 h 5040560"/>
                <a:gd name="connsiteX971" fmla="*/ 2916436 w 9509967"/>
                <a:gd name="connsiteY971" fmla="*/ 3679409 h 5040560"/>
                <a:gd name="connsiteX972" fmla="*/ 2916436 w 9509967"/>
                <a:gd name="connsiteY972" fmla="*/ 3673902 h 5040560"/>
                <a:gd name="connsiteX973" fmla="*/ 2912715 w 9509967"/>
                <a:gd name="connsiteY973" fmla="*/ 3673902 h 5040560"/>
                <a:gd name="connsiteX974" fmla="*/ 2901702 w 9509967"/>
                <a:gd name="connsiteY974" fmla="*/ 3672265 h 5040560"/>
                <a:gd name="connsiteX975" fmla="*/ 2894409 w 9509967"/>
                <a:gd name="connsiteY975" fmla="*/ 3665419 h 5040560"/>
                <a:gd name="connsiteX976" fmla="*/ 2892772 w 9509967"/>
                <a:gd name="connsiteY976" fmla="*/ 3646964 h 5040560"/>
                <a:gd name="connsiteX977" fmla="*/ 2892772 w 9509967"/>
                <a:gd name="connsiteY977" fmla="*/ 3518079 h 5040560"/>
                <a:gd name="connsiteX978" fmla="*/ 2893293 w 9509967"/>
                <a:gd name="connsiteY978" fmla="*/ 3505503 h 5040560"/>
                <a:gd name="connsiteX979" fmla="*/ 2895153 w 9509967"/>
                <a:gd name="connsiteY979" fmla="*/ 3498285 h 5040560"/>
                <a:gd name="connsiteX980" fmla="*/ 2898874 w 9509967"/>
                <a:gd name="connsiteY980" fmla="*/ 3494937 h 5040560"/>
                <a:gd name="connsiteX981" fmla="*/ 2904827 w 9509967"/>
                <a:gd name="connsiteY981" fmla="*/ 3494118 h 5040560"/>
                <a:gd name="connsiteX982" fmla="*/ 2913906 w 9509967"/>
                <a:gd name="connsiteY982" fmla="*/ 3496202 h 5040560"/>
                <a:gd name="connsiteX983" fmla="*/ 2915692 w 9509967"/>
                <a:gd name="connsiteY983" fmla="*/ 3491439 h 5040560"/>
                <a:gd name="connsiteX984" fmla="*/ 2873722 w 9509967"/>
                <a:gd name="connsiteY984" fmla="*/ 3474473 h 5040560"/>
                <a:gd name="connsiteX985" fmla="*/ 2868067 w 9509967"/>
                <a:gd name="connsiteY985" fmla="*/ 3474473 h 5040560"/>
                <a:gd name="connsiteX986" fmla="*/ 2868067 w 9509967"/>
                <a:gd name="connsiteY986" fmla="*/ 3506322 h 5040560"/>
                <a:gd name="connsiteX987" fmla="*/ 2857425 w 9509967"/>
                <a:gd name="connsiteY987" fmla="*/ 3491141 h 5040560"/>
                <a:gd name="connsiteX988" fmla="*/ 2846784 w 9509967"/>
                <a:gd name="connsiteY988" fmla="*/ 3481095 h 5040560"/>
                <a:gd name="connsiteX989" fmla="*/ 2835845 w 9509967"/>
                <a:gd name="connsiteY989" fmla="*/ 3475589 h 5040560"/>
                <a:gd name="connsiteX990" fmla="*/ 2824460 w 9509967"/>
                <a:gd name="connsiteY990" fmla="*/ 3473877 h 5040560"/>
                <a:gd name="connsiteX991" fmla="*/ 2995910 w 9509967"/>
                <a:gd name="connsiteY991" fmla="*/ 3473877 h 5040560"/>
                <a:gd name="connsiteX992" fmla="*/ 2974851 w 9509967"/>
                <a:gd name="connsiteY992" fmla="*/ 3479235 h 5040560"/>
                <a:gd name="connsiteX993" fmla="*/ 2958777 w 9509967"/>
                <a:gd name="connsiteY993" fmla="*/ 3493746 h 5040560"/>
                <a:gd name="connsiteX994" fmla="*/ 2948508 w 9509967"/>
                <a:gd name="connsiteY994" fmla="*/ 3515103 h 5040560"/>
                <a:gd name="connsiteX995" fmla="*/ 2944862 w 9509967"/>
                <a:gd name="connsiteY995" fmla="*/ 3541148 h 5040560"/>
                <a:gd name="connsiteX996" fmla="*/ 2949252 w 9509967"/>
                <a:gd name="connsiteY996" fmla="*/ 3570690 h 5040560"/>
                <a:gd name="connsiteX997" fmla="*/ 2961754 w 9509967"/>
                <a:gd name="connsiteY997" fmla="*/ 3595321 h 5040560"/>
                <a:gd name="connsiteX998" fmla="*/ 2981325 w 9509967"/>
                <a:gd name="connsiteY998" fmla="*/ 3612139 h 5040560"/>
                <a:gd name="connsiteX999" fmla="*/ 3007072 w 9509967"/>
                <a:gd name="connsiteY999" fmla="*/ 3618389 h 5040560"/>
                <a:gd name="connsiteX1000" fmla="*/ 3016151 w 9509967"/>
                <a:gd name="connsiteY1000" fmla="*/ 3617943 h 5040560"/>
                <a:gd name="connsiteX1001" fmla="*/ 3024113 w 9509967"/>
                <a:gd name="connsiteY1001" fmla="*/ 3616157 h 5040560"/>
                <a:gd name="connsiteX1002" fmla="*/ 3031629 w 9509967"/>
                <a:gd name="connsiteY1002" fmla="*/ 3612511 h 5040560"/>
                <a:gd name="connsiteX1003" fmla="*/ 3039517 w 9509967"/>
                <a:gd name="connsiteY1003" fmla="*/ 3606334 h 5040560"/>
                <a:gd name="connsiteX1004" fmla="*/ 3039517 w 9509967"/>
                <a:gd name="connsiteY1004" fmla="*/ 3647857 h 5040560"/>
                <a:gd name="connsiteX1005" fmla="*/ 3039145 w 9509967"/>
                <a:gd name="connsiteY1005" fmla="*/ 3659392 h 5040560"/>
                <a:gd name="connsiteX1006" fmla="*/ 3037880 w 9509967"/>
                <a:gd name="connsiteY1006" fmla="*/ 3665940 h 5040560"/>
                <a:gd name="connsiteX1007" fmla="*/ 3035498 w 9509967"/>
                <a:gd name="connsiteY1007" fmla="*/ 3669437 h 5040560"/>
                <a:gd name="connsiteX1008" fmla="*/ 3031926 w 9509967"/>
                <a:gd name="connsiteY1008" fmla="*/ 3671670 h 5040560"/>
                <a:gd name="connsiteX1009" fmla="*/ 3016448 w 9509967"/>
                <a:gd name="connsiteY1009" fmla="*/ 3673902 h 5040560"/>
                <a:gd name="connsiteX1010" fmla="*/ 3016448 w 9509967"/>
                <a:gd name="connsiteY1010" fmla="*/ 3679409 h 5040560"/>
                <a:gd name="connsiteX1011" fmla="*/ 3087886 w 9509967"/>
                <a:gd name="connsiteY1011" fmla="*/ 3679409 h 5040560"/>
                <a:gd name="connsiteX1012" fmla="*/ 3087886 w 9509967"/>
                <a:gd name="connsiteY1012" fmla="*/ 3673902 h 5040560"/>
                <a:gd name="connsiteX1013" fmla="*/ 3084165 w 9509967"/>
                <a:gd name="connsiteY1013" fmla="*/ 3673902 h 5040560"/>
                <a:gd name="connsiteX1014" fmla="*/ 3073152 w 9509967"/>
                <a:gd name="connsiteY1014" fmla="*/ 3672265 h 5040560"/>
                <a:gd name="connsiteX1015" fmla="*/ 3065859 w 9509967"/>
                <a:gd name="connsiteY1015" fmla="*/ 3665419 h 5040560"/>
                <a:gd name="connsiteX1016" fmla="*/ 3064222 w 9509967"/>
                <a:gd name="connsiteY1016" fmla="*/ 3646964 h 5040560"/>
                <a:gd name="connsiteX1017" fmla="*/ 3064222 w 9509967"/>
                <a:gd name="connsiteY1017" fmla="*/ 3518079 h 5040560"/>
                <a:gd name="connsiteX1018" fmla="*/ 3064743 w 9509967"/>
                <a:gd name="connsiteY1018" fmla="*/ 3505503 h 5040560"/>
                <a:gd name="connsiteX1019" fmla="*/ 3066603 w 9509967"/>
                <a:gd name="connsiteY1019" fmla="*/ 3498285 h 5040560"/>
                <a:gd name="connsiteX1020" fmla="*/ 3070324 w 9509967"/>
                <a:gd name="connsiteY1020" fmla="*/ 3494937 h 5040560"/>
                <a:gd name="connsiteX1021" fmla="*/ 3076277 w 9509967"/>
                <a:gd name="connsiteY1021" fmla="*/ 3494118 h 5040560"/>
                <a:gd name="connsiteX1022" fmla="*/ 3085356 w 9509967"/>
                <a:gd name="connsiteY1022" fmla="*/ 3496202 h 5040560"/>
                <a:gd name="connsiteX1023" fmla="*/ 3087142 w 9509967"/>
                <a:gd name="connsiteY1023" fmla="*/ 3491439 h 5040560"/>
                <a:gd name="connsiteX1024" fmla="*/ 3045172 w 9509967"/>
                <a:gd name="connsiteY1024" fmla="*/ 3474473 h 5040560"/>
                <a:gd name="connsiteX1025" fmla="*/ 3039517 w 9509967"/>
                <a:gd name="connsiteY1025" fmla="*/ 3474473 h 5040560"/>
                <a:gd name="connsiteX1026" fmla="*/ 3039517 w 9509967"/>
                <a:gd name="connsiteY1026" fmla="*/ 3506322 h 5040560"/>
                <a:gd name="connsiteX1027" fmla="*/ 3028875 w 9509967"/>
                <a:gd name="connsiteY1027" fmla="*/ 3491141 h 5040560"/>
                <a:gd name="connsiteX1028" fmla="*/ 3018234 w 9509967"/>
                <a:gd name="connsiteY1028" fmla="*/ 3481095 h 5040560"/>
                <a:gd name="connsiteX1029" fmla="*/ 3007295 w 9509967"/>
                <a:gd name="connsiteY1029" fmla="*/ 3475589 h 5040560"/>
                <a:gd name="connsiteX1030" fmla="*/ 2995910 w 9509967"/>
                <a:gd name="connsiteY1030" fmla="*/ 3473877 h 5040560"/>
                <a:gd name="connsiteX1031" fmla="*/ 3182094 w 9509967"/>
                <a:gd name="connsiteY1031" fmla="*/ 3473877 h 5040560"/>
                <a:gd name="connsiteX1032" fmla="*/ 3155603 w 9509967"/>
                <a:gd name="connsiteY1032" fmla="*/ 3479533 h 5040560"/>
                <a:gd name="connsiteX1033" fmla="*/ 3134841 w 9509967"/>
                <a:gd name="connsiteY1033" fmla="*/ 3494713 h 5040560"/>
                <a:gd name="connsiteX1034" fmla="*/ 3121298 w 9509967"/>
                <a:gd name="connsiteY1034" fmla="*/ 3516889 h 5040560"/>
                <a:gd name="connsiteX1035" fmla="*/ 3116461 w 9509967"/>
                <a:gd name="connsiteY1035" fmla="*/ 3543529 h 5040560"/>
                <a:gd name="connsiteX1036" fmla="*/ 3121447 w 9509967"/>
                <a:gd name="connsiteY1036" fmla="*/ 3571732 h 5040560"/>
                <a:gd name="connsiteX1037" fmla="*/ 3135362 w 9509967"/>
                <a:gd name="connsiteY1037" fmla="*/ 3595619 h 5040560"/>
                <a:gd name="connsiteX1038" fmla="*/ 3156644 w 9509967"/>
                <a:gd name="connsiteY1038" fmla="*/ 3612213 h 5040560"/>
                <a:gd name="connsiteX1039" fmla="*/ 3183731 w 9509967"/>
                <a:gd name="connsiteY1039" fmla="*/ 3618389 h 5040560"/>
                <a:gd name="connsiteX1040" fmla="*/ 3209999 w 9509967"/>
                <a:gd name="connsiteY1040" fmla="*/ 3612436 h 5040560"/>
                <a:gd name="connsiteX1041" fmla="*/ 3230314 w 9509967"/>
                <a:gd name="connsiteY1041" fmla="*/ 3596586 h 5040560"/>
                <a:gd name="connsiteX1042" fmla="*/ 3243411 w 9509967"/>
                <a:gd name="connsiteY1042" fmla="*/ 3573890 h 5040560"/>
                <a:gd name="connsiteX1043" fmla="*/ 3248025 w 9509967"/>
                <a:gd name="connsiteY1043" fmla="*/ 3547398 h 5040560"/>
                <a:gd name="connsiteX1044" fmla="*/ 3243262 w 9509967"/>
                <a:gd name="connsiteY1044" fmla="*/ 3520312 h 5040560"/>
                <a:gd name="connsiteX1045" fmla="*/ 3229793 w 9509967"/>
                <a:gd name="connsiteY1045" fmla="*/ 3496722 h 5040560"/>
                <a:gd name="connsiteX1046" fmla="*/ 3208957 w 9509967"/>
                <a:gd name="connsiteY1046" fmla="*/ 3480128 h 5040560"/>
                <a:gd name="connsiteX1047" fmla="*/ 3182094 w 9509967"/>
                <a:gd name="connsiteY1047" fmla="*/ 3473877 h 5040560"/>
                <a:gd name="connsiteX1048" fmla="*/ 4015531 w 9509967"/>
                <a:gd name="connsiteY1048" fmla="*/ 3473877 h 5040560"/>
                <a:gd name="connsiteX1049" fmla="*/ 4009132 w 9509967"/>
                <a:gd name="connsiteY1049" fmla="*/ 3473877 h 5040560"/>
                <a:gd name="connsiteX1050" fmla="*/ 4009132 w 9509967"/>
                <a:gd name="connsiteY1050" fmla="*/ 3502750 h 5040560"/>
                <a:gd name="connsiteX1051" fmla="*/ 3963442 w 9509967"/>
                <a:gd name="connsiteY1051" fmla="*/ 3473877 h 5040560"/>
                <a:gd name="connsiteX1052" fmla="*/ 3949452 w 9509967"/>
                <a:gd name="connsiteY1052" fmla="*/ 3476407 h 5040560"/>
                <a:gd name="connsiteX1053" fmla="*/ 3938290 w 9509967"/>
                <a:gd name="connsiteY1053" fmla="*/ 3484891 h 5040560"/>
                <a:gd name="connsiteX1054" fmla="*/ 3930848 w 9509967"/>
                <a:gd name="connsiteY1054" fmla="*/ 3500666 h 5040560"/>
                <a:gd name="connsiteX1055" fmla="*/ 3928169 w 9509967"/>
                <a:gd name="connsiteY1055" fmla="*/ 3525223 h 5040560"/>
                <a:gd name="connsiteX1056" fmla="*/ 3928169 w 9509967"/>
                <a:gd name="connsiteY1056" fmla="*/ 3583415 h 5040560"/>
                <a:gd name="connsiteX1057" fmla="*/ 3927202 w 9509967"/>
                <a:gd name="connsiteY1057" fmla="*/ 3597256 h 5040560"/>
                <a:gd name="connsiteX1058" fmla="*/ 3923853 w 9509967"/>
                <a:gd name="connsiteY1058" fmla="*/ 3604920 h 5040560"/>
                <a:gd name="connsiteX1059" fmla="*/ 3917454 w 9509967"/>
                <a:gd name="connsiteY1059" fmla="*/ 3608195 h 5040560"/>
                <a:gd name="connsiteX1060" fmla="*/ 3907333 w 9509967"/>
                <a:gd name="connsiteY1060" fmla="*/ 3608864 h 5040560"/>
                <a:gd name="connsiteX1061" fmla="*/ 3907333 w 9509967"/>
                <a:gd name="connsiteY1061" fmla="*/ 3614222 h 5040560"/>
                <a:gd name="connsiteX1062" fmla="*/ 3974753 w 9509967"/>
                <a:gd name="connsiteY1062" fmla="*/ 3614222 h 5040560"/>
                <a:gd name="connsiteX1063" fmla="*/ 3974753 w 9509967"/>
                <a:gd name="connsiteY1063" fmla="*/ 3608864 h 5040560"/>
                <a:gd name="connsiteX1064" fmla="*/ 3971925 w 9509967"/>
                <a:gd name="connsiteY1064" fmla="*/ 3608864 h 5040560"/>
                <a:gd name="connsiteX1065" fmla="*/ 3961432 w 9509967"/>
                <a:gd name="connsiteY1065" fmla="*/ 3607674 h 5040560"/>
                <a:gd name="connsiteX1066" fmla="*/ 3955703 w 9509967"/>
                <a:gd name="connsiteY1066" fmla="*/ 3603581 h 5040560"/>
                <a:gd name="connsiteX1067" fmla="*/ 3953247 w 9509967"/>
                <a:gd name="connsiteY1067" fmla="*/ 3595768 h 5040560"/>
                <a:gd name="connsiteX1068" fmla="*/ 3952726 w 9509967"/>
                <a:gd name="connsiteY1068" fmla="*/ 3583415 h 5040560"/>
                <a:gd name="connsiteX1069" fmla="*/ 3952726 w 9509967"/>
                <a:gd name="connsiteY1069" fmla="*/ 3527604 h 5040560"/>
                <a:gd name="connsiteX1070" fmla="*/ 3957563 w 9509967"/>
                <a:gd name="connsiteY1070" fmla="*/ 3500592 h 5040560"/>
                <a:gd name="connsiteX1071" fmla="*/ 3973860 w 9509967"/>
                <a:gd name="connsiteY1071" fmla="*/ 3492183 h 5040560"/>
                <a:gd name="connsiteX1072" fmla="*/ 4009132 w 9509967"/>
                <a:gd name="connsiteY1072" fmla="*/ 3511531 h 5040560"/>
                <a:gd name="connsiteX1073" fmla="*/ 4009132 w 9509967"/>
                <a:gd name="connsiteY1073" fmla="*/ 3583415 h 5040560"/>
                <a:gd name="connsiteX1074" fmla="*/ 4007495 w 9509967"/>
                <a:gd name="connsiteY1074" fmla="*/ 3600530 h 5040560"/>
                <a:gd name="connsiteX1075" fmla="*/ 4005188 w 9509967"/>
                <a:gd name="connsiteY1075" fmla="*/ 3604400 h 5040560"/>
                <a:gd name="connsiteX1076" fmla="*/ 4001765 w 9509967"/>
                <a:gd name="connsiteY1076" fmla="*/ 3607004 h 5040560"/>
                <a:gd name="connsiteX1077" fmla="*/ 3996109 w 9509967"/>
                <a:gd name="connsiteY1077" fmla="*/ 3608418 h 5040560"/>
                <a:gd name="connsiteX1078" fmla="*/ 3986956 w 9509967"/>
                <a:gd name="connsiteY1078" fmla="*/ 3608864 h 5040560"/>
                <a:gd name="connsiteX1079" fmla="*/ 3986956 w 9509967"/>
                <a:gd name="connsiteY1079" fmla="*/ 3614222 h 5040560"/>
                <a:gd name="connsiteX1080" fmla="*/ 4054376 w 9509967"/>
                <a:gd name="connsiteY1080" fmla="*/ 3614222 h 5040560"/>
                <a:gd name="connsiteX1081" fmla="*/ 4054376 w 9509967"/>
                <a:gd name="connsiteY1081" fmla="*/ 3608864 h 5040560"/>
                <a:gd name="connsiteX1082" fmla="*/ 4051399 w 9509967"/>
                <a:gd name="connsiteY1082" fmla="*/ 3608864 h 5040560"/>
                <a:gd name="connsiteX1083" fmla="*/ 4042618 w 9509967"/>
                <a:gd name="connsiteY1083" fmla="*/ 3607674 h 5040560"/>
                <a:gd name="connsiteX1084" fmla="*/ 4037186 w 9509967"/>
                <a:gd name="connsiteY1084" fmla="*/ 3603507 h 5040560"/>
                <a:gd name="connsiteX1085" fmla="*/ 4034433 w 9509967"/>
                <a:gd name="connsiteY1085" fmla="*/ 3595693 h 5040560"/>
                <a:gd name="connsiteX1086" fmla="*/ 4033689 w 9509967"/>
                <a:gd name="connsiteY1086" fmla="*/ 3583415 h 5040560"/>
                <a:gd name="connsiteX1087" fmla="*/ 4033689 w 9509967"/>
                <a:gd name="connsiteY1087" fmla="*/ 3532813 h 5040560"/>
                <a:gd name="connsiteX1088" fmla="*/ 4034879 w 9509967"/>
                <a:gd name="connsiteY1088" fmla="*/ 3502899 h 5040560"/>
                <a:gd name="connsiteX1089" fmla="*/ 4038228 w 9509967"/>
                <a:gd name="connsiteY1089" fmla="*/ 3495606 h 5040560"/>
                <a:gd name="connsiteX1090" fmla="*/ 4044404 w 9509967"/>
                <a:gd name="connsiteY1090" fmla="*/ 3493671 h 5040560"/>
                <a:gd name="connsiteX1091" fmla="*/ 4054376 w 9509967"/>
                <a:gd name="connsiteY1091" fmla="*/ 3495904 h 5040560"/>
                <a:gd name="connsiteX1092" fmla="*/ 4056608 w 9509967"/>
                <a:gd name="connsiteY1092" fmla="*/ 3490546 h 5040560"/>
                <a:gd name="connsiteX1093" fmla="*/ 4487019 w 9509967"/>
                <a:gd name="connsiteY1093" fmla="*/ 3473877 h 5040560"/>
                <a:gd name="connsiteX1094" fmla="*/ 4460528 w 9509967"/>
                <a:gd name="connsiteY1094" fmla="*/ 3479533 h 5040560"/>
                <a:gd name="connsiteX1095" fmla="*/ 4439766 w 9509967"/>
                <a:gd name="connsiteY1095" fmla="*/ 3494713 h 5040560"/>
                <a:gd name="connsiteX1096" fmla="*/ 4426223 w 9509967"/>
                <a:gd name="connsiteY1096" fmla="*/ 3516889 h 5040560"/>
                <a:gd name="connsiteX1097" fmla="*/ 4421386 w 9509967"/>
                <a:gd name="connsiteY1097" fmla="*/ 3543529 h 5040560"/>
                <a:gd name="connsiteX1098" fmla="*/ 4426372 w 9509967"/>
                <a:gd name="connsiteY1098" fmla="*/ 3571732 h 5040560"/>
                <a:gd name="connsiteX1099" fmla="*/ 4440287 w 9509967"/>
                <a:gd name="connsiteY1099" fmla="*/ 3595619 h 5040560"/>
                <a:gd name="connsiteX1100" fmla="*/ 4461569 w 9509967"/>
                <a:gd name="connsiteY1100" fmla="*/ 3612213 h 5040560"/>
                <a:gd name="connsiteX1101" fmla="*/ 4488656 w 9509967"/>
                <a:gd name="connsiteY1101" fmla="*/ 3618389 h 5040560"/>
                <a:gd name="connsiteX1102" fmla="*/ 4514924 w 9509967"/>
                <a:gd name="connsiteY1102" fmla="*/ 3612436 h 5040560"/>
                <a:gd name="connsiteX1103" fmla="*/ 4535239 w 9509967"/>
                <a:gd name="connsiteY1103" fmla="*/ 3596586 h 5040560"/>
                <a:gd name="connsiteX1104" fmla="*/ 4548336 w 9509967"/>
                <a:gd name="connsiteY1104" fmla="*/ 3573890 h 5040560"/>
                <a:gd name="connsiteX1105" fmla="*/ 4552950 w 9509967"/>
                <a:gd name="connsiteY1105" fmla="*/ 3547398 h 5040560"/>
                <a:gd name="connsiteX1106" fmla="*/ 4548187 w 9509967"/>
                <a:gd name="connsiteY1106" fmla="*/ 3520312 h 5040560"/>
                <a:gd name="connsiteX1107" fmla="*/ 4534718 w 9509967"/>
                <a:gd name="connsiteY1107" fmla="*/ 3496722 h 5040560"/>
                <a:gd name="connsiteX1108" fmla="*/ 4513882 w 9509967"/>
                <a:gd name="connsiteY1108" fmla="*/ 3480128 h 5040560"/>
                <a:gd name="connsiteX1109" fmla="*/ 4487019 w 9509967"/>
                <a:gd name="connsiteY1109" fmla="*/ 3473877 h 5040560"/>
                <a:gd name="connsiteX1110" fmla="*/ 5402163 w 9509967"/>
                <a:gd name="connsiteY1110" fmla="*/ 3473877 h 5040560"/>
                <a:gd name="connsiteX1111" fmla="*/ 5423371 w 9509967"/>
                <a:gd name="connsiteY1111" fmla="*/ 3476854 h 5040560"/>
                <a:gd name="connsiteX1112" fmla="*/ 5438998 w 9509967"/>
                <a:gd name="connsiteY1112" fmla="*/ 3484742 h 5040560"/>
                <a:gd name="connsiteX1113" fmla="*/ 5448672 w 9509967"/>
                <a:gd name="connsiteY1113" fmla="*/ 3495755 h 5040560"/>
                <a:gd name="connsiteX1114" fmla="*/ 5452020 w 9509967"/>
                <a:gd name="connsiteY1114" fmla="*/ 3508108 h 5040560"/>
                <a:gd name="connsiteX1115" fmla="*/ 5448523 w 9509967"/>
                <a:gd name="connsiteY1115" fmla="*/ 3518675 h 5040560"/>
                <a:gd name="connsiteX1116" fmla="*/ 5439519 w 9509967"/>
                <a:gd name="connsiteY1116" fmla="*/ 3522544 h 5040560"/>
                <a:gd name="connsiteX1117" fmla="*/ 5430366 w 9509967"/>
                <a:gd name="connsiteY1117" fmla="*/ 3518823 h 5040560"/>
                <a:gd name="connsiteX1118" fmla="*/ 5426868 w 9509967"/>
                <a:gd name="connsiteY1118" fmla="*/ 3508257 h 5040560"/>
                <a:gd name="connsiteX1119" fmla="*/ 5427166 w 9509967"/>
                <a:gd name="connsiteY1119" fmla="*/ 3499625 h 5040560"/>
                <a:gd name="connsiteX1120" fmla="*/ 5425752 w 9509967"/>
                <a:gd name="connsiteY1120" fmla="*/ 3493448 h 5040560"/>
                <a:gd name="connsiteX1121" fmla="*/ 5421659 w 9509967"/>
                <a:gd name="connsiteY1121" fmla="*/ 3488090 h 5040560"/>
                <a:gd name="connsiteX1122" fmla="*/ 5415185 w 9509967"/>
                <a:gd name="connsiteY1122" fmla="*/ 3484370 h 5040560"/>
                <a:gd name="connsiteX1123" fmla="*/ 5406628 w 9509967"/>
                <a:gd name="connsiteY1123" fmla="*/ 3482956 h 5040560"/>
                <a:gd name="connsiteX1124" fmla="*/ 5395912 w 9509967"/>
                <a:gd name="connsiteY1124" fmla="*/ 3484667 h 5040560"/>
                <a:gd name="connsiteX1125" fmla="*/ 5387950 w 9509967"/>
                <a:gd name="connsiteY1125" fmla="*/ 3490472 h 5040560"/>
                <a:gd name="connsiteX1126" fmla="*/ 5383038 w 9509967"/>
                <a:gd name="connsiteY1126" fmla="*/ 3501411 h 5040560"/>
                <a:gd name="connsiteX1127" fmla="*/ 5381326 w 9509967"/>
                <a:gd name="connsiteY1127" fmla="*/ 3518526 h 5040560"/>
                <a:gd name="connsiteX1128" fmla="*/ 5381326 w 9509967"/>
                <a:gd name="connsiteY1128" fmla="*/ 3523884 h 5040560"/>
                <a:gd name="connsiteX1129" fmla="*/ 5431631 w 9509967"/>
                <a:gd name="connsiteY1129" fmla="*/ 3545612 h 5040560"/>
                <a:gd name="connsiteX1130" fmla="*/ 5443016 w 9509967"/>
                <a:gd name="connsiteY1130" fmla="*/ 3553500 h 5040560"/>
                <a:gd name="connsiteX1131" fmla="*/ 5450979 w 9509967"/>
                <a:gd name="connsiteY1131" fmla="*/ 3561909 h 5040560"/>
                <a:gd name="connsiteX1132" fmla="*/ 5455667 w 9509967"/>
                <a:gd name="connsiteY1132" fmla="*/ 3571211 h 5040560"/>
                <a:gd name="connsiteX1133" fmla="*/ 5457229 w 9509967"/>
                <a:gd name="connsiteY1133" fmla="*/ 3581927 h 5040560"/>
                <a:gd name="connsiteX1134" fmla="*/ 5454774 w 9509967"/>
                <a:gd name="connsiteY1134" fmla="*/ 3596288 h 5040560"/>
                <a:gd name="connsiteX1135" fmla="*/ 5448002 w 9509967"/>
                <a:gd name="connsiteY1135" fmla="*/ 3607376 h 5040560"/>
                <a:gd name="connsiteX1136" fmla="*/ 5437733 w 9509967"/>
                <a:gd name="connsiteY1136" fmla="*/ 3614520 h 5040560"/>
                <a:gd name="connsiteX1137" fmla="*/ 5424785 w 9509967"/>
                <a:gd name="connsiteY1137" fmla="*/ 3617050 h 5040560"/>
                <a:gd name="connsiteX1138" fmla="*/ 5407669 w 9509967"/>
                <a:gd name="connsiteY1138" fmla="*/ 3613329 h 5040560"/>
                <a:gd name="connsiteX1139" fmla="*/ 5381326 w 9509967"/>
                <a:gd name="connsiteY1139" fmla="*/ 3594577 h 5040560"/>
                <a:gd name="connsiteX1140" fmla="*/ 5376862 w 9509967"/>
                <a:gd name="connsiteY1140" fmla="*/ 3611841 h 5040560"/>
                <a:gd name="connsiteX1141" fmla="*/ 5365253 w 9509967"/>
                <a:gd name="connsiteY1141" fmla="*/ 3616901 h 5040560"/>
                <a:gd name="connsiteX1142" fmla="*/ 5333404 w 9509967"/>
                <a:gd name="connsiteY1142" fmla="*/ 3594577 h 5040560"/>
                <a:gd name="connsiteX1143" fmla="*/ 5333404 w 9509967"/>
                <a:gd name="connsiteY1143" fmla="*/ 3586243 h 5040560"/>
                <a:gd name="connsiteX1144" fmla="*/ 5339506 w 9509967"/>
                <a:gd name="connsiteY1144" fmla="*/ 3592270 h 5040560"/>
                <a:gd name="connsiteX1145" fmla="*/ 5343673 w 9509967"/>
                <a:gd name="connsiteY1145" fmla="*/ 3595916 h 5040560"/>
                <a:gd name="connsiteX1146" fmla="*/ 5346799 w 9509967"/>
                <a:gd name="connsiteY1146" fmla="*/ 3597702 h 5040560"/>
                <a:gd name="connsiteX1147" fmla="*/ 5349627 w 9509967"/>
                <a:gd name="connsiteY1147" fmla="*/ 3598149 h 5040560"/>
                <a:gd name="connsiteX1148" fmla="*/ 5353570 w 9509967"/>
                <a:gd name="connsiteY1148" fmla="*/ 3596661 h 5040560"/>
                <a:gd name="connsiteX1149" fmla="*/ 5356026 w 9509967"/>
                <a:gd name="connsiteY1149" fmla="*/ 3590856 h 5040560"/>
                <a:gd name="connsiteX1150" fmla="*/ 5356547 w 9509967"/>
                <a:gd name="connsiteY1150" fmla="*/ 3582671 h 5040560"/>
                <a:gd name="connsiteX1151" fmla="*/ 5356770 w 9509967"/>
                <a:gd name="connsiteY1151" fmla="*/ 3566895 h 5040560"/>
                <a:gd name="connsiteX1152" fmla="*/ 5356770 w 9509967"/>
                <a:gd name="connsiteY1152" fmla="*/ 3520609 h 5040560"/>
                <a:gd name="connsiteX1153" fmla="*/ 5359449 w 9509967"/>
                <a:gd name="connsiteY1153" fmla="*/ 3494416 h 5040560"/>
                <a:gd name="connsiteX1154" fmla="*/ 5375374 w 9509967"/>
                <a:gd name="connsiteY1154" fmla="*/ 3478491 h 5040560"/>
                <a:gd name="connsiteX1155" fmla="*/ 5402163 w 9509967"/>
                <a:gd name="connsiteY1155" fmla="*/ 3473877 h 5040560"/>
                <a:gd name="connsiteX1156" fmla="*/ 5691634 w 9509967"/>
                <a:gd name="connsiteY1156" fmla="*/ 3473877 h 5040560"/>
                <a:gd name="connsiteX1157" fmla="*/ 5732859 w 9509967"/>
                <a:gd name="connsiteY1157" fmla="*/ 3490546 h 5040560"/>
                <a:gd name="connsiteX1158" fmla="*/ 5731371 w 9509967"/>
                <a:gd name="connsiteY1158" fmla="*/ 3495904 h 5040560"/>
                <a:gd name="connsiteX1159" fmla="*/ 5720953 w 9509967"/>
                <a:gd name="connsiteY1159" fmla="*/ 3493671 h 5040560"/>
                <a:gd name="connsiteX1160" fmla="*/ 5710981 w 9509967"/>
                <a:gd name="connsiteY1160" fmla="*/ 3502452 h 5040560"/>
                <a:gd name="connsiteX1161" fmla="*/ 5709940 w 9509967"/>
                <a:gd name="connsiteY1161" fmla="*/ 3530730 h 5040560"/>
                <a:gd name="connsiteX1162" fmla="*/ 5709940 w 9509967"/>
                <a:gd name="connsiteY1162" fmla="*/ 3583564 h 5040560"/>
                <a:gd name="connsiteX1163" fmla="*/ 5710832 w 9509967"/>
                <a:gd name="connsiteY1163" fmla="*/ 3596735 h 5040560"/>
                <a:gd name="connsiteX1164" fmla="*/ 5714107 w 9509967"/>
                <a:gd name="connsiteY1164" fmla="*/ 3604400 h 5040560"/>
                <a:gd name="connsiteX1165" fmla="*/ 5720655 w 9509967"/>
                <a:gd name="connsiteY1165" fmla="*/ 3607971 h 5040560"/>
                <a:gd name="connsiteX1166" fmla="*/ 5731371 w 9509967"/>
                <a:gd name="connsiteY1166" fmla="*/ 3608864 h 5040560"/>
                <a:gd name="connsiteX1167" fmla="*/ 5731371 w 9509967"/>
                <a:gd name="connsiteY1167" fmla="*/ 3614222 h 5040560"/>
                <a:gd name="connsiteX1168" fmla="*/ 5661570 w 9509967"/>
                <a:gd name="connsiteY1168" fmla="*/ 3614222 h 5040560"/>
                <a:gd name="connsiteX1169" fmla="*/ 5661570 w 9509967"/>
                <a:gd name="connsiteY1169" fmla="*/ 3608864 h 5040560"/>
                <a:gd name="connsiteX1170" fmla="*/ 5674221 w 9509967"/>
                <a:gd name="connsiteY1170" fmla="*/ 3607004 h 5040560"/>
                <a:gd name="connsiteX1171" fmla="*/ 5681439 w 9509967"/>
                <a:gd name="connsiteY1171" fmla="*/ 3601721 h 5040560"/>
                <a:gd name="connsiteX1172" fmla="*/ 5684639 w 9509967"/>
                <a:gd name="connsiteY1172" fmla="*/ 3593386 h 5040560"/>
                <a:gd name="connsiteX1173" fmla="*/ 5685383 w 9509967"/>
                <a:gd name="connsiteY1173" fmla="*/ 3582373 h 5040560"/>
                <a:gd name="connsiteX1174" fmla="*/ 5685383 w 9509967"/>
                <a:gd name="connsiteY1174" fmla="*/ 3517037 h 5040560"/>
                <a:gd name="connsiteX1175" fmla="*/ 5680174 w 9509967"/>
                <a:gd name="connsiteY1175" fmla="*/ 3507736 h 5040560"/>
                <a:gd name="connsiteX1176" fmla="*/ 5674965 w 9509967"/>
                <a:gd name="connsiteY1176" fmla="*/ 3500443 h 5040560"/>
                <a:gd name="connsiteX1177" fmla="*/ 5670054 w 9509967"/>
                <a:gd name="connsiteY1177" fmla="*/ 3495681 h 5040560"/>
                <a:gd name="connsiteX1178" fmla="*/ 5665738 w 9509967"/>
                <a:gd name="connsiteY1178" fmla="*/ 3493969 h 5040560"/>
                <a:gd name="connsiteX1179" fmla="*/ 5661868 w 9509967"/>
                <a:gd name="connsiteY1179" fmla="*/ 3495606 h 5040560"/>
                <a:gd name="connsiteX1180" fmla="*/ 5656287 w 9509967"/>
                <a:gd name="connsiteY1180" fmla="*/ 3499104 h 5040560"/>
                <a:gd name="connsiteX1181" fmla="*/ 5650111 w 9509967"/>
                <a:gd name="connsiteY1181" fmla="*/ 3502601 h 5040560"/>
                <a:gd name="connsiteX1182" fmla="*/ 5644455 w 9509967"/>
                <a:gd name="connsiteY1182" fmla="*/ 3504238 h 5040560"/>
                <a:gd name="connsiteX1183" fmla="*/ 5635228 w 9509967"/>
                <a:gd name="connsiteY1183" fmla="*/ 3500220 h 5040560"/>
                <a:gd name="connsiteX1184" fmla="*/ 5631358 w 9509967"/>
                <a:gd name="connsiteY1184" fmla="*/ 3490397 h 5040560"/>
                <a:gd name="connsiteX1185" fmla="*/ 5632772 w 9509967"/>
                <a:gd name="connsiteY1185" fmla="*/ 3484146 h 5040560"/>
                <a:gd name="connsiteX1186" fmla="*/ 5636790 w 9509967"/>
                <a:gd name="connsiteY1186" fmla="*/ 3478863 h 5040560"/>
                <a:gd name="connsiteX1187" fmla="*/ 5642818 w 9509967"/>
                <a:gd name="connsiteY1187" fmla="*/ 3475217 h 5040560"/>
                <a:gd name="connsiteX1188" fmla="*/ 5650259 w 9509967"/>
                <a:gd name="connsiteY1188" fmla="*/ 3473877 h 5040560"/>
                <a:gd name="connsiteX1189" fmla="*/ 5685383 w 9509967"/>
                <a:gd name="connsiteY1189" fmla="*/ 3504536 h 5040560"/>
                <a:gd name="connsiteX1190" fmla="*/ 5685383 w 9509967"/>
                <a:gd name="connsiteY1190" fmla="*/ 3473877 h 5040560"/>
                <a:gd name="connsiteX1191" fmla="*/ 6163419 w 9509967"/>
                <a:gd name="connsiteY1191" fmla="*/ 3473877 h 5040560"/>
                <a:gd name="connsiteX1192" fmla="*/ 6136927 w 9509967"/>
                <a:gd name="connsiteY1192" fmla="*/ 3479533 h 5040560"/>
                <a:gd name="connsiteX1193" fmla="*/ 6116166 w 9509967"/>
                <a:gd name="connsiteY1193" fmla="*/ 3494713 h 5040560"/>
                <a:gd name="connsiteX1194" fmla="*/ 6102623 w 9509967"/>
                <a:gd name="connsiteY1194" fmla="*/ 3516889 h 5040560"/>
                <a:gd name="connsiteX1195" fmla="*/ 6097785 w 9509967"/>
                <a:gd name="connsiteY1195" fmla="*/ 3543529 h 5040560"/>
                <a:gd name="connsiteX1196" fmla="*/ 6102771 w 9509967"/>
                <a:gd name="connsiteY1196" fmla="*/ 3571732 h 5040560"/>
                <a:gd name="connsiteX1197" fmla="*/ 6116687 w 9509967"/>
                <a:gd name="connsiteY1197" fmla="*/ 3595619 h 5040560"/>
                <a:gd name="connsiteX1198" fmla="*/ 6137969 w 9509967"/>
                <a:gd name="connsiteY1198" fmla="*/ 3612213 h 5040560"/>
                <a:gd name="connsiteX1199" fmla="*/ 6165056 w 9509967"/>
                <a:gd name="connsiteY1199" fmla="*/ 3618389 h 5040560"/>
                <a:gd name="connsiteX1200" fmla="*/ 6191324 w 9509967"/>
                <a:gd name="connsiteY1200" fmla="*/ 3612436 h 5040560"/>
                <a:gd name="connsiteX1201" fmla="*/ 6211639 w 9509967"/>
                <a:gd name="connsiteY1201" fmla="*/ 3596586 h 5040560"/>
                <a:gd name="connsiteX1202" fmla="*/ 6224736 w 9509967"/>
                <a:gd name="connsiteY1202" fmla="*/ 3573890 h 5040560"/>
                <a:gd name="connsiteX1203" fmla="*/ 6229350 w 9509967"/>
                <a:gd name="connsiteY1203" fmla="*/ 3547398 h 5040560"/>
                <a:gd name="connsiteX1204" fmla="*/ 6224587 w 9509967"/>
                <a:gd name="connsiteY1204" fmla="*/ 3520312 h 5040560"/>
                <a:gd name="connsiteX1205" fmla="*/ 6211118 w 9509967"/>
                <a:gd name="connsiteY1205" fmla="*/ 3496722 h 5040560"/>
                <a:gd name="connsiteX1206" fmla="*/ 6190282 w 9509967"/>
                <a:gd name="connsiteY1206" fmla="*/ 3480128 h 5040560"/>
                <a:gd name="connsiteX1207" fmla="*/ 6163419 w 9509967"/>
                <a:gd name="connsiteY1207" fmla="*/ 3473877 h 5040560"/>
                <a:gd name="connsiteX1208" fmla="*/ 6586984 w 9509967"/>
                <a:gd name="connsiteY1208" fmla="*/ 3473877 h 5040560"/>
                <a:gd name="connsiteX1209" fmla="*/ 6580733 w 9509967"/>
                <a:gd name="connsiteY1209" fmla="*/ 3473877 h 5040560"/>
                <a:gd name="connsiteX1210" fmla="*/ 6580733 w 9509967"/>
                <a:gd name="connsiteY1210" fmla="*/ 3504536 h 5040560"/>
                <a:gd name="connsiteX1211" fmla="*/ 6545609 w 9509967"/>
                <a:gd name="connsiteY1211" fmla="*/ 3473877 h 5040560"/>
                <a:gd name="connsiteX1212" fmla="*/ 6538168 w 9509967"/>
                <a:gd name="connsiteY1212" fmla="*/ 3475217 h 5040560"/>
                <a:gd name="connsiteX1213" fmla="*/ 6532140 w 9509967"/>
                <a:gd name="connsiteY1213" fmla="*/ 3478863 h 5040560"/>
                <a:gd name="connsiteX1214" fmla="*/ 6528122 w 9509967"/>
                <a:gd name="connsiteY1214" fmla="*/ 3484146 h 5040560"/>
                <a:gd name="connsiteX1215" fmla="*/ 6526708 w 9509967"/>
                <a:gd name="connsiteY1215" fmla="*/ 3490397 h 5040560"/>
                <a:gd name="connsiteX1216" fmla="*/ 6530578 w 9509967"/>
                <a:gd name="connsiteY1216" fmla="*/ 3500220 h 5040560"/>
                <a:gd name="connsiteX1217" fmla="*/ 6539805 w 9509967"/>
                <a:gd name="connsiteY1217" fmla="*/ 3504238 h 5040560"/>
                <a:gd name="connsiteX1218" fmla="*/ 6545461 w 9509967"/>
                <a:gd name="connsiteY1218" fmla="*/ 3502601 h 5040560"/>
                <a:gd name="connsiteX1219" fmla="*/ 6551637 w 9509967"/>
                <a:gd name="connsiteY1219" fmla="*/ 3499104 h 5040560"/>
                <a:gd name="connsiteX1220" fmla="*/ 6557218 w 9509967"/>
                <a:gd name="connsiteY1220" fmla="*/ 3495606 h 5040560"/>
                <a:gd name="connsiteX1221" fmla="*/ 6561088 w 9509967"/>
                <a:gd name="connsiteY1221" fmla="*/ 3493969 h 5040560"/>
                <a:gd name="connsiteX1222" fmla="*/ 6565404 w 9509967"/>
                <a:gd name="connsiteY1222" fmla="*/ 3495681 h 5040560"/>
                <a:gd name="connsiteX1223" fmla="*/ 6570315 w 9509967"/>
                <a:gd name="connsiteY1223" fmla="*/ 3500443 h 5040560"/>
                <a:gd name="connsiteX1224" fmla="*/ 6575524 w 9509967"/>
                <a:gd name="connsiteY1224" fmla="*/ 3507736 h 5040560"/>
                <a:gd name="connsiteX1225" fmla="*/ 6580733 w 9509967"/>
                <a:gd name="connsiteY1225" fmla="*/ 3517037 h 5040560"/>
                <a:gd name="connsiteX1226" fmla="*/ 6580733 w 9509967"/>
                <a:gd name="connsiteY1226" fmla="*/ 3582373 h 5040560"/>
                <a:gd name="connsiteX1227" fmla="*/ 6579989 w 9509967"/>
                <a:gd name="connsiteY1227" fmla="*/ 3593386 h 5040560"/>
                <a:gd name="connsiteX1228" fmla="*/ 6576789 w 9509967"/>
                <a:gd name="connsiteY1228" fmla="*/ 3601721 h 5040560"/>
                <a:gd name="connsiteX1229" fmla="*/ 6569571 w 9509967"/>
                <a:gd name="connsiteY1229" fmla="*/ 3607004 h 5040560"/>
                <a:gd name="connsiteX1230" fmla="*/ 6556920 w 9509967"/>
                <a:gd name="connsiteY1230" fmla="*/ 3608864 h 5040560"/>
                <a:gd name="connsiteX1231" fmla="*/ 6556920 w 9509967"/>
                <a:gd name="connsiteY1231" fmla="*/ 3614222 h 5040560"/>
                <a:gd name="connsiteX1232" fmla="*/ 6626721 w 9509967"/>
                <a:gd name="connsiteY1232" fmla="*/ 3614222 h 5040560"/>
                <a:gd name="connsiteX1233" fmla="*/ 6626721 w 9509967"/>
                <a:gd name="connsiteY1233" fmla="*/ 3608864 h 5040560"/>
                <a:gd name="connsiteX1234" fmla="*/ 6616005 w 9509967"/>
                <a:gd name="connsiteY1234" fmla="*/ 3607971 h 5040560"/>
                <a:gd name="connsiteX1235" fmla="*/ 6609457 w 9509967"/>
                <a:gd name="connsiteY1235" fmla="*/ 3604400 h 5040560"/>
                <a:gd name="connsiteX1236" fmla="*/ 6606182 w 9509967"/>
                <a:gd name="connsiteY1236" fmla="*/ 3596735 h 5040560"/>
                <a:gd name="connsiteX1237" fmla="*/ 6605290 w 9509967"/>
                <a:gd name="connsiteY1237" fmla="*/ 3583564 h 5040560"/>
                <a:gd name="connsiteX1238" fmla="*/ 6605290 w 9509967"/>
                <a:gd name="connsiteY1238" fmla="*/ 3530730 h 5040560"/>
                <a:gd name="connsiteX1239" fmla="*/ 6606331 w 9509967"/>
                <a:gd name="connsiteY1239" fmla="*/ 3502452 h 5040560"/>
                <a:gd name="connsiteX1240" fmla="*/ 6616303 w 9509967"/>
                <a:gd name="connsiteY1240" fmla="*/ 3493671 h 5040560"/>
                <a:gd name="connsiteX1241" fmla="*/ 6626721 w 9509967"/>
                <a:gd name="connsiteY1241" fmla="*/ 3495904 h 5040560"/>
                <a:gd name="connsiteX1242" fmla="*/ 6628209 w 9509967"/>
                <a:gd name="connsiteY1242" fmla="*/ 3490546 h 5040560"/>
                <a:gd name="connsiteX1243" fmla="*/ 6675386 w 9509967"/>
                <a:gd name="connsiteY1243" fmla="*/ 3473877 h 5040560"/>
                <a:gd name="connsiteX1244" fmla="*/ 6668839 w 9509967"/>
                <a:gd name="connsiteY1244" fmla="*/ 3473877 h 5040560"/>
                <a:gd name="connsiteX1245" fmla="*/ 6668839 w 9509967"/>
                <a:gd name="connsiteY1245" fmla="*/ 3583415 h 5040560"/>
                <a:gd name="connsiteX1246" fmla="*/ 6668392 w 9509967"/>
                <a:gd name="connsiteY1246" fmla="*/ 3594056 h 5040560"/>
                <a:gd name="connsiteX1247" fmla="*/ 6667053 w 9509967"/>
                <a:gd name="connsiteY1247" fmla="*/ 3600679 h 5040560"/>
                <a:gd name="connsiteX1248" fmla="*/ 6664746 w 9509967"/>
                <a:gd name="connsiteY1248" fmla="*/ 3604474 h 5040560"/>
                <a:gd name="connsiteX1249" fmla="*/ 6661547 w 9509967"/>
                <a:gd name="connsiteY1249" fmla="*/ 3606781 h 5040560"/>
                <a:gd name="connsiteX1250" fmla="*/ 6648152 w 9509967"/>
                <a:gd name="connsiteY1250" fmla="*/ 3608864 h 5040560"/>
                <a:gd name="connsiteX1251" fmla="*/ 6648152 w 9509967"/>
                <a:gd name="connsiteY1251" fmla="*/ 3614222 h 5040560"/>
                <a:gd name="connsiteX1252" fmla="*/ 6714380 w 9509967"/>
                <a:gd name="connsiteY1252" fmla="*/ 3614222 h 5040560"/>
                <a:gd name="connsiteX1253" fmla="*/ 6714380 w 9509967"/>
                <a:gd name="connsiteY1253" fmla="*/ 3608864 h 5040560"/>
                <a:gd name="connsiteX1254" fmla="*/ 6706120 w 9509967"/>
                <a:gd name="connsiteY1254" fmla="*/ 3608418 h 5040560"/>
                <a:gd name="connsiteX1255" fmla="*/ 6700911 w 9509967"/>
                <a:gd name="connsiteY1255" fmla="*/ 3606930 h 5040560"/>
                <a:gd name="connsiteX1256" fmla="*/ 6697785 w 9509967"/>
                <a:gd name="connsiteY1256" fmla="*/ 3604325 h 5040560"/>
                <a:gd name="connsiteX1257" fmla="*/ 6695627 w 9509967"/>
                <a:gd name="connsiteY1257" fmla="*/ 3600530 h 5040560"/>
                <a:gd name="connsiteX1258" fmla="*/ 6693545 w 9509967"/>
                <a:gd name="connsiteY1258" fmla="*/ 3583415 h 5040560"/>
                <a:gd name="connsiteX1259" fmla="*/ 6693545 w 9509967"/>
                <a:gd name="connsiteY1259" fmla="*/ 3530878 h 5040560"/>
                <a:gd name="connsiteX1260" fmla="*/ 6693990 w 9509967"/>
                <a:gd name="connsiteY1260" fmla="*/ 3510489 h 5040560"/>
                <a:gd name="connsiteX1261" fmla="*/ 6695553 w 9509967"/>
                <a:gd name="connsiteY1261" fmla="*/ 3499327 h 5040560"/>
                <a:gd name="connsiteX1262" fmla="*/ 6698827 w 9509967"/>
                <a:gd name="connsiteY1262" fmla="*/ 3494639 h 5040560"/>
                <a:gd name="connsiteX1263" fmla="*/ 6704259 w 9509967"/>
                <a:gd name="connsiteY1263" fmla="*/ 3493671 h 5040560"/>
                <a:gd name="connsiteX1264" fmla="*/ 6714380 w 9509967"/>
                <a:gd name="connsiteY1264" fmla="*/ 3495904 h 5040560"/>
                <a:gd name="connsiteX1265" fmla="*/ 6716464 w 9509967"/>
                <a:gd name="connsiteY1265" fmla="*/ 3490546 h 5040560"/>
                <a:gd name="connsiteX1266" fmla="*/ 6802337 w 9509967"/>
                <a:gd name="connsiteY1266" fmla="*/ 3473877 h 5040560"/>
                <a:gd name="connsiteX1267" fmla="*/ 6775548 w 9509967"/>
                <a:gd name="connsiteY1267" fmla="*/ 3478491 h 5040560"/>
                <a:gd name="connsiteX1268" fmla="*/ 6759624 w 9509967"/>
                <a:gd name="connsiteY1268" fmla="*/ 3494416 h 5040560"/>
                <a:gd name="connsiteX1269" fmla="*/ 6756945 w 9509967"/>
                <a:gd name="connsiteY1269" fmla="*/ 3520609 h 5040560"/>
                <a:gd name="connsiteX1270" fmla="*/ 6756945 w 9509967"/>
                <a:gd name="connsiteY1270" fmla="*/ 3566895 h 5040560"/>
                <a:gd name="connsiteX1271" fmla="*/ 6756722 w 9509967"/>
                <a:gd name="connsiteY1271" fmla="*/ 3582671 h 5040560"/>
                <a:gd name="connsiteX1272" fmla="*/ 6756200 w 9509967"/>
                <a:gd name="connsiteY1272" fmla="*/ 3590856 h 5040560"/>
                <a:gd name="connsiteX1273" fmla="*/ 6753745 w 9509967"/>
                <a:gd name="connsiteY1273" fmla="*/ 3596661 h 5040560"/>
                <a:gd name="connsiteX1274" fmla="*/ 6749801 w 9509967"/>
                <a:gd name="connsiteY1274" fmla="*/ 3598149 h 5040560"/>
                <a:gd name="connsiteX1275" fmla="*/ 6746973 w 9509967"/>
                <a:gd name="connsiteY1275" fmla="*/ 3597702 h 5040560"/>
                <a:gd name="connsiteX1276" fmla="*/ 6743848 w 9509967"/>
                <a:gd name="connsiteY1276" fmla="*/ 3595916 h 5040560"/>
                <a:gd name="connsiteX1277" fmla="*/ 6739681 w 9509967"/>
                <a:gd name="connsiteY1277" fmla="*/ 3592270 h 5040560"/>
                <a:gd name="connsiteX1278" fmla="*/ 6733579 w 9509967"/>
                <a:gd name="connsiteY1278" fmla="*/ 3586243 h 5040560"/>
                <a:gd name="connsiteX1279" fmla="*/ 6733579 w 9509967"/>
                <a:gd name="connsiteY1279" fmla="*/ 3594577 h 5040560"/>
                <a:gd name="connsiteX1280" fmla="*/ 6765428 w 9509967"/>
                <a:gd name="connsiteY1280" fmla="*/ 3616901 h 5040560"/>
                <a:gd name="connsiteX1281" fmla="*/ 6777036 w 9509967"/>
                <a:gd name="connsiteY1281" fmla="*/ 3611841 h 5040560"/>
                <a:gd name="connsiteX1282" fmla="*/ 6781501 w 9509967"/>
                <a:gd name="connsiteY1282" fmla="*/ 3594577 h 5040560"/>
                <a:gd name="connsiteX1283" fmla="*/ 6807844 w 9509967"/>
                <a:gd name="connsiteY1283" fmla="*/ 3613329 h 5040560"/>
                <a:gd name="connsiteX1284" fmla="*/ 6824959 w 9509967"/>
                <a:gd name="connsiteY1284" fmla="*/ 3617050 h 5040560"/>
                <a:gd name="connsiteX1285" fmla="*/ 6837907 w 9509967"/>
                <a:gd name="connsiteY1285" fmla="*/ 3614520 h 5040560"/>
                <a:gd name="connsiteX1286" fmla="*/ 6848177 w 9509967"/>
                <a:gd name="connsiteY1286" fmla="*/ 3607376 h 5040560"/>
                <a:gd name="connsiteX1287" fmla="*/ 6854948 w 9509967"/>
                <a:gd name="connsiteY1287" fmla="*/ 3596288 h 5040560"/>
                <a:gd name="connsiteX1288" fmla="*/ 6857403 w 9509967"/>
                <a:gd name="connsiteY1288" fmla="*/ 3581927 h 5040560"/>
                <a:gd name="connsiteX1289" fmla="*/ 6855841 w 9509967"/>
                <a:gd name="connsiteY1289" fmla="*/ 3571211 h 5040560"/>
                <a:gd name="connsiteX1290" fmla="*/ 6851153 w 9509967"/>
                <a:gd name="connsiteY1290" fmla="*/ 3561909 h 5040560"/>
                <a:gd name="connsiteX1291" fmla="*/ 6843191 w 9509967"/>
                <a:gd name="connsiteY1291" fmla="*/ 3553500 h 5040560"/>
                <a:gd name="connsiteX1292" fmla="*/ 6831805 w 9509967"/>
                <a:gd name="connsiteY1292" fmla="*/ 3545612 h 5040560"/>
                <a:gd name="connsiteX1293" fmla="*/ 6781501 w 9509967"/>
                <a:gd name="connsiteY1293" fmla="*/ 3523884 h 5040560"/>
                <a:gd name="connsiteX1294" fmla="*/ 6781501 w 9509967"/>
                <a:gd name="connsiteY1294" fmla="*/ 3518526 h 5040560"/>
                <a:gd name="connsiteX1295" fmla="*/ 6783213 w 9509967"/>
                <a:gd name="connsiteY1295" fmla="*/ 3501411 h 5040560"/>
                <a:gd name="connsiteX1296" fmla="*/ 6788125 w 9509967"/>
                <a:gd name="connsiteY1296" fmla="*/ 3490472 h 5040560"/>
                <a:gd name="connsiteX1297" fmla="*/ 6796087 w 9509967"/>
                <a:gd name="connsiteY1297" fmla="*/ 3484667 h 5040560"/>
                <a:gd name="connsiteX1298" fmla="*/ 6806803 w 9509967"/>
                <a:gd name="connsiteY1298" fmla="*/ 3482956 h 5040560"/>
                <a:gd name="connsiteX1299" fmla="*/ 6815360 w 9509967"/>
                <a:gd name="connsiteY1299" fmla="*/ 3484370 h 5040560"/>
                <a:gd name="connsiteX1300" fmla="*/ 6821834 w 9509967"/>
                <a:gd name="connsiteY1300" fmla="*/ 3488090 h 5040560"/>
                <a:gd name="connsiteX1301" fmla="*/ 6825927 w 9509967"/>
                <a:gd name="connsiteY1301" fmla="*/ 3493448 h 5040560"/>
                <a:gd name="connsiteX1302" fmla="*/ 6827341 w 9509967"/>
                <a:gd name="connsiteY1302" fmla="*/ 3499625 h 5040560"/>
                <a:gd name="connsiteX1303" fmla="*/ 6827043 w 9509967"/>
                <a:gd name="connsiteY1303" fmla="*/ 3508257 h 5040560"/>
                <a:gd name="connsiteX1304" fmla="*/ 6830540 w 9509967"/>
                <a:gd name="connsiteY1304" fmla="*/ 3518823 h 5040560"/>
                <a:gd name="connsiteX1305" fmla="*/ 6839693 w 9509967"/>
                <a:gd name="connsiteY1305" fmla="*/ 3522544 h 5040560"/>
                <a:gd name="connsiteX1306" fmla="*/ 6848697 w 9509967"/>
                <a:gd name="connsiteY1306" fmla="*/ 3518675 h 5040560"/>
                <a:gd name="connsiteX1307" fmla="*/ 6852195 w 9509967"/>
                <a:gd name="connsiteY1307" fmla="*/ 3508108 h 5040560"/>
                <a:gd name="connsiteX1308" fmla="*/ 6848846 w 9509967"/>
                <a:gd name="connsiteY1308" fmla="*/ 3495755 h 5040560"/>
                <a:gd name="connsiteX1309" fmla="*/ 6839172 w 9509967"/>
                <a:gd name="connsiteY1309" fmla="*/ 3484742 h 5040560"/>
                <a:gd name="connsiteX1310" fmla="*/ 6823546 w 9509967"/>
                <a:gd name="connsiteY1310" fmla="*/ 3476854 h 5040560"/>
                <a:gd name="connsiteX1311" fmla="*/ 6802337 w 9509967"/>
                <a:gd name="connsiteY1311" fmla="*/ 3473877 h 5040560"/>
                <a:gd name="connsiteX1312" fmla="*/ 7635031 w 9509967"/>
                <a:gd name="connsiteY1312" fmla="*/ 3473877 h 5040560"/>
                <a:gd name="connsiteX1313" fmla="*/ 7628631 w 9509967"/>
                <a:gd name="connsiteY1313" fmla="*/ 3473877 h 5040560"/>
                <a:gd name="connsiteX1314" fmla="*/ 7628631 w 9509967"/>
                <a:gd name="connsiteY1314" fmla="*/ 3502750 h 5040560"/>
                <a:gd name="connsiteX1315" fmla="*/ 7582941 w 9509967"/>
                <a:gd name="connsiteY1315" fmla="*/ 3473877 h 5040560"/>
                <a:gd name="connsiteX1316" fmla="*/ 7568951 w 9509967"/>
                <a:gd name="connsiteY1316" fmla="*/ 3476407 h 5040560"/>
                <a:gd name="connsiteX1317" fmla="*/ 7557789 w 9509967"/>
                <a:gd name="connsiteY1317" fmla="*/ 3484891 h 5040560"/>
                <a:gd name="connsiteX1318" fmla="*/ 7550347 w 9509967"/>
                <a:gd name="connsiteY1318" fmla="*/ 3500666 h 5040560"/>
                <a:gd name="connsiteX1319" fmla="*/ 7547669 w 9509967"/>
                <a:gd name="connsiteY1319" fmla="*/ 3525223 h 5040560"/>
                <a:gd name="connsiteX1320" fmla="*/ 7547669 w 9509967"/>
                <a:gd name="connsiteY1320" fmla="*/ 3583415 h 5040560"/>
                <a:gd name="connsiteX1321" fmla="*/ 7546701 w 9509967"/>
                <a:gd name="connsiteY1321" fmla="*/ 3597256 h 5040560"/>
                <a:gd name="connsiteX1322" fmla="*/ 7543353 w 9509967"/>
                <a:gd name="connsiteY1322" fmla="*/ 3604920 h 5040560"/>
                <a:gd name="connsiteX1323" fmla="*/ 7536953 w 9509967"/>
                <a:gd name="connsiteY1323" fmla="*/ 3608195 h 5040560"/>
                <a:gd name="connsiteX1324" fmla="*/ 7526833 w 9509967"/>
                <a:gd name="connsiteY1324" fmla="*/ 3608864 h 5040560"/>
                <a:gd name="connsiteX1325" fmla="*/ 7526833 w 9509967"/>
                <a:gd name="connsiteY1325" fmla="*/ 3614222 h 5040560"/>
                <a:gd name="connsiteX1326" fmla="*/ 7594252 w 9509967"/>
                <a:gd name="connsiteY1326" fmla="*/ 3614222 h 5040560"/>
                <a:gd name="connsiteX1327" fmla="*/ 7594252 w 9509967"/>
                <a:gd name="connsiteY1327" fmla="*/ 3608864 h 5040560"/>
                <a:gd name="connsiteX1328" fmla="*/ 7591424 w 9509967"/>
                <a:gd name="connsiteY1328" fmla="*/ 3608864 h 5040560"/>
                <a:gd name="connsiteX1329" fmla="*/ 7580932 w 9509967"/>
                <a:gd name="connsiteY1329" fmla="*/ 3607674 h 5040560"/>
                <a:gd name="connsiteX1330" fmla="*/ 7575202 w 9509967"/>
                <a:gd name="connsiteY1330" fmla="*/ 3603581 h 5040560"/>
                <a:gd name="connsiteX1331" fmla="*/ 7572747 w 9509967"/>
                <a:gd name="connsiteY1331" fmla="*/ 3595768 h 5040560"/>
                <a:gd name="connsiteX1332" fmla="*/ 7572225 w 9509967"/>
                <a:gd name="connsiteY1332" fmla="*/ 3583415 h 5040560"/>
                <a:gd name="connsiteX1333" fmla="*/ 7572225 w 9509967"/>
                <a:gd name="connsiteY1333" fmla="*/ 3527604 h 5040560"/>
                <a:gd name="connsiteX1334" fmla="*/ 7577062 w 9509967"/>
                <a:gd name="connsiteY1334" fmla="*/ 3500592 h 5040560"/>
                <a:gd name="connsiteX1335" fmla="*/ 7593359 w 9509967"/>
                <a:gd name="connsiteY1335" fmla="*/ 3492183 h 5040560"/>
                <a:gd name="connsiteX1336" fmla="*/ 7628631 w 9509967"/>
                <a:gd name="connsiteY1336" fmla="*/ 3511531 h 5040560"/>
                <a:gd name="connsiteX1337" fmla="*/ 7628631 w 9509967"/>
                <a:gd name="connsiteY1337" fmla="*/ 3583415 h 5040560"/>
                <a:gd name="connsiteX1338" fmla="*/ 7626994 w 9509967"/>
                <a:gd name="connsiteY1338" fmla="*/ 3600530 h 5040560"/>
                <a:gd name="connsiteX1339" fmla="*/ 7624687 w 9509967"/>
                <a:gd name="connsiteY1339" fmla="*/ 3604400 h 5040560"/>
                <a:gd name="connsiteX1340" fmla="*/ 7621264 w 9509967"/>
                <a:gd name="connsiteY1340" fmla="*/ 3607004 h 5040560"/>
                <a:gd name="connsiteX1341" fmla="*/ 7615608 w 9509967"/>
                <a:gd name="connsiteY1341" fmla="*/ 3608418 h 5040560"/>
                <a:gd name="connsiteX1342" fmla="*/ 7606456 w 9509967"/>
                <a:gd name="connsiteY1342" fmla="*/ 3608864 h 5040560"/>
                <a:gd name="connsiteX1343" fmla="*/ 7606456 w 9509967"/>
                <a:gd name="connsiteY1343" fmla="*/ 3614222 h 5040560"/>
                <a:gd name="connsiteX1344" fmla="*/ 7673875 w 9509967"/>
                <a:gd name="connsiteY1344" fmla="*/ 3614222 h 5040560"/>
                <a:gd name="connsiteX1345" fmla="*/ 7673875 w 9509967"/>
                <a:gd name="connsiteY1345" fmla="*/ 3608864 h 5040560"/>
                <a:gd name="connsiteX1346" fmla="*/ 7670898 w 9509967"/>
                <a:gd name="connsiteY1346" fmla="*/ 3608864 h 5040560"/>
                <a:gd name="connsiteX1347" fmla="*/ 7662117 w 9509967"/>
                <a:gd name="connsiteY1347" fmla="*/ 3607674 h 5040560"/>
                <a:gd name="connsiteX1348" fmla="*/ 7656685 w 9509967"/>
                <a:gd name="connsiteY1348" fmla="*/ 3603507 h 5040560"/>
                <a:gd name="connsiteX1349" fmla="*/ 7653932 w 9509967"/>
                <a:gd name="connsiteY1349" fmla="*/ 3595693 h 5040560"/>
                <a:gd name="connsiteX1350" fmla="*/ 7653188 w 9509967"/>
                <a:gd name="connsiteY1350" fmla="*/ 3583415 h 5040560"/>
                <a:gd name="connsiteX1351" fmla="*/ 7653188 w 9509967"/>
                <a:gd name="connsiteY1351" fmla="*/ 3532813 h 5040560"/>
                <a:gd name="connsiteX1352" fmla="*/ 7654378 w 9509967"/>
                <a:gd name="connsiteY1352" fmla="*/ 3502899 h 5040560"/>
                <a:gd name="connsiteX1353" fmla="*/ 7657727 w 9509967"/>
                <a:gd name="connsiteY1353" fmla="*/ 3495606 h 5040560"/>
                <a:gd name="connsiteX1354" fmla="*/ 7663903 w 9509967"/>
                <a:gd name="connsiteY1354" fmla="*/ 3493671 h 5040560"/>
                <a:gd name="connsiteX1355" fmla="*/ 7673875 w 9509967"/>
                <a:gd name="connsiteY1355" fmla="*/ 3495904 h 5040560"/>
                <a:gd name="connsiteX1356" fmla="*/ 7676107 w 9509967"/>
                <a:gd name="connsiteY1356" fmla="*/ 3490546 h 5040560"/>
                <a:gd name="connsiteX1357" fmla="*/ 8106518 w 9509967"/>
                <a:gd name="connsiteY1357" fmla="*/ 3473877 h 5040560"/>
                <a:gd name="connsiteX1358" fmla="*/ 8080027 w 9509967"/>
                <a:gd name="connsiteY1358" fmla="*/ 3479533 h 5040560"/>
                <a:gd name="connsiteX1359" fmla="*/ 8059265 w 9509967"/>
                <a:gd name="connsiteY1359" fmla="*/ 3494713 h 5040560"/>
                <a:gd name="connsiteX1360" fmla="*/ 8045722 w 9509967"/>
                <a:gd name="connsiteY1360" fmla="*/ 3516889 h 5040560"/>
                <a:gd name="connsiteX1361" fmla="*/ 8040885 w 9509967"/>
                <a:gd name="connsiteY1361" fmla="*/ 3543529 h 5040560"/>
                <a:gd name="connsiteX1362" fmla="*/ 8045871 w 9509967"/>
                <a:gd name="connsiteY1362" fmla="*/ 3571732 h 5040560"/>
                <a:gd name="connsiteX1363" fmla="*/ 8059786 w 9509967"/>
                <a:gd name="connsiteY1363" fmla="*/ 3595619 h 5040560"/>
                <a:gd name="connsiteX1364" fmla="*/ 8081069 w 9509967"/>
                <a:gd name="connsiteY1364" fmla="*/ 3612213 h 5040560"/>
                <a:gd name="connsiteX1365" fmla="*/ 8108155 w 9509967"/>
                <a:gd name="connsiteY1365" fmla="*/ 3618389 h 5040560"/>
                <a:gd name="connsiteX1366" fmla="*/ 8134423 w 9509967"/>
                <a:gd name="connsiteY1366" fmla="*/ 3612436 h 5040560"/>
                <a:gd name="connsiteX1367" fmla="*/ 8154739 w 9509967"/>
                <a:gd name="connsiteY1367" fmla="*/ 3596586 h 5040560"/>
                <a:gd name="connsiteX1368" fmla="*/ 8167835 w 9509967"/>
                <a:gd name="connsiteY1368" fmla="*/ 3573890 h 5040560"/>
                <a:gd name="connsiteX1369" fmla="*/ 8172449 w 9509967"/>
                <a:gd name="connsiteY1369" fmla="*/ 3547398 h 5040560"/>
                <a:gd name="connsiteX1370" fmla="*/ 8167687 w 9509967"/>
                <a:gd name="connsiteY1370" fmla="*/ 3520312 h 5040560"/>
                <a:gd name="connsiteX1371" fmla="*/ 8154218 w 9509967"/>
                <a:gd name="connsiteY1371" fmla="*/ 3496722 h 5040560"/>
                <a:gd name="connsiteX1372" fmla="*/ 8133382 w 9509967"/>
                <a:gd name="connsiteY1372" fmla="*/ 3480128 h 5040560"/>
                <a:gd name="connsiteX1373" fmla="*/ 8106518 w 9509967"/>
                <a:gd name="connsiteY1373" fmla="*/ 3473877 h 5040560"/>
                <a:gd name="connsiteX1374" fmla="*/ 8593186 w 9509967"/>
                <a:gd name="connsiteY1374" fmla="*/ 3473877 h 5040560"/>
                <a:gd name="connsiteX1375" fmla="*/ 8585894 w 9509967"/>
                <a:gd name="connsiteY1375" fmla="*/ 3474770 h 5040560"/>
                <a:gd name="connsiteX1376" fmla="*/ 8576889 w 9509967"/>
                <a:gd name="connsiteY1376" fmla="*/ 3476705 h 5040560"/>
                <a:gd name="connsiteX1377" fmla="*/ 8568630 w 9509967"/>
                <a:gd name="connsiteY1377" fmla="*/ 3478640 h 5040560"/>
                <a:gd name="connsiteX1378" fmla="*/ 8563570 w 9509967"/>
                <a:gd name="connsiteY1378" fmla="*/ 3479533 h 5040560"/>
                <a:gd name="connsiteX1379" fmla="*/ 8559849 w 9509967"/>
                <a:gd name="connsiteY1379" fmla="*/ 3478491 h 5040560"/>
                <a:gd name="connsiteX1380" fmla="*/ 8556723 w 9509967"/>
                <a:gd name="connsiteY1380" fmla="*/ 3473877 h 5040560"/>
                <a:gd name="connsiteX1381" fmla="*/ 8551812 w 9509967"/>
                <a:gd name="connsiteY1381" fmla="*/ 3473877 h 5040560"/>
                <a:gd name="connsiteX1382" fmla="*/ 8551812 w 9509967"/>
                <a:gd name="connsiteY1382" fmla="*/ 3520312 h 5040560"/>
                <a:gd name="connsiteX1383" fmla="*/ 8556723 w 9509967"/>
                <a:gd name="connsiteY1383" fmla="*/ 3520312 h 5040560"/>
                <a:gd name="connsiteX1384" fmla="*/ 8563123 w 9509967"/>
                <a:gd name="connsiteY1384" fmla="*/ 3502080 h 5040560"/>
                <a:gd name="connsiteX1385" fmla="*/ 8571234 w 9509967"/>
                <a:gd name="connsiteY1385" fmla="*/ 3490546 h 5040560"/>
                <a:gd name="connsiteX1386" fmla="*/ 8581355 w 9509967"/>
                <a:gd name="connsiteY1386" fmla="*/ 3484444 h 5040560"/>
                <a:gd name="connsiteX1387" fmla="*/ 8593781 w 9509967"/>
                <a:gd name="connsiteY1387" fmla="*/ 3482658 h 5040560"/>
                <a:gd name="connsiteX1388" fmla="*/ 8603232 w 9509967"/>
                <a:gd name="connsiteY1388" fmla="*/ 3484221 h 5040560"/>
                <a:gd name="connsiteX1389" fmla="*/ 8610525 w 9509967"/>
                <a:gd name="connsiteY1389" fmla="*/ 3488239 h 5040560"/>
                <a:gd name="connsiteX1390" fmla="*/ 8615287 w 9509967"/>
                <a:gd name="connsiteY1390" fmla="*/ 3493895 h 5040560"/>
                <a:gd name="connsiteX1391" fmla="*/ 8616998 w 9509967"/>
                <a:gd name="connsiteY1391" fmla="*/ 3500369 h 5040560"/>
                <a:gd name="connsiteX1392" fmla="*/ 8615808 w 9509967"/>
                <a:gd name="connsiteY1392" fmla="*/ 3508108 h 5040560"/>
                <a:gd name="connsiteX1393" fmla="*/ 8610823 w 9509967"/>
                <a:gd name="connsiteY1393" fmla="*/ 3515475 h 5040560"/>
                <a:gd name="connsiteX1394" fmla="*/ 8599958 w 9509967"/>
                <a:gd name="connsiteY1394" fmla="*/ 3523586 h 5040560"/>
                <a:gd name="connsiteX1395" fmla="*/ 8580982 w 9509967"/>
                <a:gd name="connsiteY1395" fmla="*/ 3533706 h 5040560"/>
                <a:gd name="connsiteX1396" fmla="*/ 8562453 w 9509967"/>
                <a:gd name="connsiteY1396" fmla="*/ 3544273 h 5040560"/>
                <a:gd name="connsiteX1397" fmla="*/ 8550250 w 9509967"/>
                <a:gd name="connsiteY1397" fmla="*/ 3554691 h 5040560"/>
                <a:gd name="connsiteX1398" fmla="*/ 8543552 w 9509967"/>
                <a:gd name="connsiteY1398" fmla="*/ 3565481 h 5040560"/>
                <a:gd name="connsiteX1399" fmla="*/ 8541543 w 9509967"/>
                <a:gd name="connsiteY1399" fmla="*/ 3577015 h 5040560"/>
                <a:gd name="connsiteX1400" fmla="*/ 8545487 w 9509967"/>
                <a:gd name="connsiteY1400" fmla="*/ 3594056 h 5040560"/>
                <a:gd name="connsiteX1401" fmla="*/ 8555831 w 9509967"/>
                <a:gd name="connsiteY1401" fmla="*/ 3607078 h 5040560"/>
                <a:gd name="connsiteX1402" fmla="*/ 8570415 w 9509967"/>
                <a:gd name="connsiteY1402" fmla="*/ 3615413 h 5040560"/>
                <a:gd name="connsiteX1403" fmla="*/ 8587084 w 9509967"/>
                <a:gd name="connsiteY1403" fmla="*/ 3618389 h 5040560"/>
                <a:gd name="connsiteX1404" fmla="*/ 8600478 w 9509967"/>
                <a:gd name="connsiteY1404" fmla="*/ 3617348 h 5040560"/>
                <a:gd name="connsiteX1405" fmla="*/ 8615659 w 9509967"/>
                <a:gd name="connsiteY1405" fmla="*/ 3613925 h 5040560"/>
                <a:gd name="connsiteX1406" fmla="*/ 8620124 w 9509967"/>
                <a:gd name="connsiteY1406" fmla="*/ 3612808 h 5040560"/>
                <a:gd name="connsiteX1407" fmla="*/ 8623696 w 9509967"/>
                <a:gd name="connsiteY1407" fmla="*/ 3612436 h 5040560"/>
                <a:gd name="connsiteX1408" fmla="*/ 8629054 w 9509967"/>
                <a:gd name="connsiteY1408" fmla="*/ 3616306 h 5040560"/>
                <a:gd name="connsiteX1409" fmla="*/ 8633965 w 9509967"/>
                <a:gd name="connsiteY1409" fmla="*/ 3616306 h 5040560"/>
                <a:gd name="connsiteX1410" fmla="*/ 8633965 w 9509967"/>
                <a:gd name="connsiteY1410" fmla="*/ 3567639 h 5040560"/>
                <a:gd name="connsiteX1411" fmla="*/ 8629054 w 9509967"/>
                <a:gd name="connsiteY1411" fmla="*/ 3567639 h 5040560"/>
                <a:gd name="connsiteX1412" fmla="*/ 8622803 w 9509967"/>
                <a:gd name="connsiteY1412" fmla="*/ 3585945 h 5040560"/>
                <a:gd name="connsiteX1413" fmla="*/ 8613055 w 9509967"/>
                <a:gd name="connsiteY1413" fmla="*/ 3599042 h 5040560"/>
                <a:gd name="connsiteX1414" fmla="*/ 8600702 w 9509967"/>
                <a:gd name="connsiteY1414" fmla="*/ 3606930 h 5040560"/>
                <a:gd name="connsiteX1415" fmla="*/ 8586786 w 9509967"/>
                <a:gd name="connsiteY1415" fmla="*/ 3609609 h 5040560"/>
                <a:gd name="connsiteX1416" fmla="*/ 8577485 w 9509967"/>
                <a:gd name="connsiteY1416" fmla="*/ 3607971 h 5040560"/>
                <a:gd name="connsiteX1417" fmla="*/ 8570118 w 9509967"/>
                <a:gd name="connsiteY1417" fmla="*/ 3603581 h 5040560"/>
                <a:gd name="connsiteX1418" fmla="*/ 8565281 w 9509967"/>
                <a:gd name="connsiteY1418" fmla="*/ 3597107 h 5040560"/>
                <a:gd name="connsiteX1419" fmla="*/ 8563570 w 9509967"/>
                <a:gd name="connsiteY1419" fmla="*/ 3589070 h 5040560"/>
                <a:gd name="connsiteX1420" fmla="*/ 8565058 w 9509967"/>
                <a:gd name="connsiteY1420" fmla="*/ 3579917 h 5040560"/>
                <a:gd name="connsiteX1421" fmla="*/ 8570564 w 9509967"/>
                <a:gd name="connsiteY1421" fmla="*/ 3571955 h 5040560"/>
                <a:gd name="connsiteX1422" fmla="*/ 8581577 w 9509967"/>
                <a:gd name="connsiteY1422" fmla="*/ 3563844 h 5040560"/>
                <a:gd name="connsiteX1423" fmla="*/ 8599586 w 9509967"/>
                <a:gd name="connsiteY1423" fmla="*/ 3554096 h 5040560"/>
                <a:gd name="connsiteX1424" fmla="*/ 8617371 w 9509967"/>
                <a:gd name="connsiteY1424" fmla="*/ 3544124 h 5040560"/>
                <a:gd name="connsiteX1425" fmla="*/ 8628012 w 9509967"/>
                <a:gd name="connsiteY1425" fmla="*/ 3534822 h 5040560"/>
                <a:gd name="connsiteX1426" fmla="*/ 8633221 w 9509967"/>
                <a:gd name="connsiteY1426" fmla="*/ 3525000 h 5040560"/>
                <a:gd name="connsiteX1427" fmla="*/ 8634560 w 9509967"/>
                <a:gd name="connsiteY1427" fmla="*/ 3513317 h 5040560"/>
                <a:gd name="connsiteX1428" fmla="*/ 8631510 w 9509967"/>
                <a:gd name="connsiteY1428" fmla="*/ 3497764 h 5040560"/>
                <a:gd name="connsiteX1429" fmla="*/ 8622952 w 9509967"/>
                <a:gd name="connsiteY1429" fmla="*/ 3485263 h 5040560"/>
                <a:gd name="connsiteX1430" fmla="*/ 8609855 w 9509967"/>
                <a:gd name="connsiteY1430" fmla="*/ 3476928 h 5040560"/>
                <a:gd name="connsiteX1431" fmla="*/ 8593186 w 9509967"/>
                <a:gd name="connsiteY1431" fmla="*/ 3473877 h 5040560"/>
                <a:gd name="connsiteX1432" fmla="*/ 8735912 w 9509967"/>
                <a:gd name="connsiteY1432" fmla="*/ 3473877 h 5040560"/>
                <a:gd name="connsiteX1433" fmla="*/ 8709123 w 9509967"/>
                <a:gd name="connsiteY1433" fmla="*/ 3478491 h 5040560"/>
                <a:gd name="connsiteX1434" fmla="*/ 8693199 w 9509967"/>
                <a:gd name="connsiteY1434" fmla="*/ 3494416 h 5040560"/>
                <a:gd name="connsiteX1435" fmla="*/ 8690520 w 9509967"/>
                <a:gd name="connsiteY1435" fmla="*/ 3520609 h 5040560"/>
                <a:gd name="connsiteX1436" fmla="*/ 8690520 w 9509967"/>
                <a:gd name="connsiteY1436" fmla="*/ 3566895 h 5040560"/>
                <a:gd name="connsiteX1437" fmla="*/ 8690297 w 9509967"/>
                <a:gd name="connsiteY1437" fmla="*/ 3582671 h 5040560"/>
                <a:gd name="connsiteX1438" fmla="*/ 8689776 w 9509967"/>
                <a:gd name="connsiteY1438" fmla="*/ 3590856 h 5040560"/>
                <a:gd name="connsiteX1439" fmla="*/ 8687320 w 9509967"/>
                <a:gd name="connsiteY1439" fmla="*/ 3596661 h 5040560"/>
                <a:gd name="connsiteX1440" fmla="*/ 8683376 w 9509967"/>
                <a:gd name="connsiteY1440" fmla="*/ 3598149 h 5040560"/>
                <a:gd name="connsiteX1441" fmla="*/ 8680548 w 9509967"/>
                <a:gd name="connsiteY1441" fmla="*/ 3597702 h 5040560"/>
                <a:gd name="connsiteX1442" fmla="*/ 8677423 w 9509967"/>
                <a:gd name="connsiteY1442" fmla="*/ 3595916 h 5040560"/>
                <a:gd name="connsiteX1443" fmla="*/ 8673256 w 9509967"/>
                <a:gd name="connsiteY1443" fmla="*/ 3592270 h 5040560"/>
                <a:gd name="connsiteX1444" fmla="*/ 8667153 w 9509967"/>
                <a:gd name="connsiteY1444" fmla="*/ 3586243 h 5040560"/>
                <a:gd name="connsiteX1445" fmla="*/ 8667153 w 9509967"/>
                <a:gd name="connsiteY1445" fmla="*/ 3594577 h 5040560"/>
                <a:gd name="connsiteX1446" fmla="*/ 8699003 w 9509967"/>
                <a:gd name="connsiteY1446" fmla="*/ 3616901 h 5040560"/>
                <a:gd name="connsiteX1447" fmla="*/ 8710612 w 9509967"/>
                <a:gd name="connsiteY1447" fmla="*/ 3611841 h 5040560"/>
                <a:gd name="connsiteX1448" fmla="*/ 8715077 w 9509967"/>
                <a:gd name="connsiteY1448" fmla="*/ 3594577 h 5040560"/>
                <a:gd name="connsiteX1449" fmla="*/ 8741419 w 9509967"/>
                <a:gd name="connsiteY1449" fmla="*/ 3613329 h 5040560"/>
                <a:gd name="connsiteX1450" fmla="*/ 8758534 w 9509967"/>
                <a:gd name="connsiteY1450" fmla="*/ 3617050 h 5040560"/>
                <a:gd name="connsiteX1451" fmla="*/ 8771482 w 9509967"/>
                <a:gd name="connsiteY1451" fmla="*/ 3614520 h 5040560"/>
                <a:gd name="connsiteX1452" fmla="*/ 8781751 w 9509967"/>
                <a:gd name="connsiteY1452" fmla="*/ 3607376 h 5040560"/>
                <a:gd name="connsiteX1453" fmla="*/ 8788523 w 9509967"/>
                <a:gd name="connsiteY1453" fmla="*/ 3596288 h 5040560"/>
                <a:gd name="connsiteX1454" fmla="*/ 8790979 w 9509967"/>
                <a:gd name="connsiteY1454" fmla="*/ 3581927 h 5040560"/>
                <a:gd name="connsiteX1455" fmla="*/ 8789416 w 9509967"/>
                <a:gd name="connsiteY1455" fmla="*/ 3571211 h 5040560"/>
                <a:gd name="connsiteX1456" fmla="*/ 8784728 w 9509967"/>
                <a:gd name="connsiteY1456" fmla="*/ 3561909 h 5040560"/>
                <a:gd name="connsiteX1457" fmla="*/ 8776766 w 9509967"/>
                <a:gd name="connsiteY1457" fmla="*/ 3553500 h 5040560"/>
                <a:gd name="connsiteX1458" fmla="*/ 8765380 w 9509967"/>
                <a:gd name="connsiteY1458" fmla="*/ 3545612 h 5040560"/>
                <a:gd name="connsiteX1459" fmla="*/ 8715077 w 9509967"/>
                <a:gd name="connsiteY1459" fmla="*/ 3523884 h 5040560"/>
                <a:gd name="connsiteX1460" fmla="*/ 8715077 w 9509967"/>
                <a:gd name="connsiteY1460" fmla="*/ 3518526 h 5040560"/>
                <a:gd name="connsiteX1461" fmla="*/ 8716788 w 9509967"/>
                <a:gd name="connsiteY1461" fmla="*/ 3501411 h 5040560"/>
                <a:gd name="connsiteX1462" fmla="*/ 8721699 w 9509967"/>
                <a:gd name="connsiteY1462" fmla="*/ 3490472 h 5040560"/>
                <a:gd name="connsiteX1463" fmla="*/ 8729662 w 9509967"/>
                <a:gd name="connsiteY1463" fmla="*/ 3484667 h 5040560"/>
                <a:gd name="connsiteX1464" fmla="*/ 8740377 w 9509967"/>
                <a:gd name="connsiteY1464" fmla="*/ 3482956 h 5040560"/>
                <a:gd name="connsiteX1465" fmla="*/ 8748935 w 9509967"/>
                <a:gd name="connsiteY1465" fmla="*/ 3484370 h 5040560"/>
                <a:gd name="connsiteX1466" fmla="*/ 8755408 w 9509967"/>
                <a:gd name="connsiteY1466" fmla="*/ 3488090 h 5040560"/>
                <a:gd name="connsiteX1467" fmla="*/ 8759502 w 9509967"/>
                <a:gd name="connsiteY1467" fmla="*/ 3493448 h 5040560"/>
                <a:gd name="connsiteX1468" fmla="*/ 8760916 w 9509967"/>
                <a:gd name="connsiteY1468" fmla="*/ 3499625 h 5040560"/>
                <a:gd name="connsiteX1469" fmla="*/ 8760618 w 9509967"/>
                <a:gd name="connsiteY1469" fmla="*/ 3508257 h 5040560"/>
                <a:gd name="connsiteX1470" fmla="*/ 8764116 w 9509967"/>
                <a:gd name="connsiteY1470" fmla="*/ 3518823 h 5040560"/>
                <a:gd name="connsiteX1471" fmla="*/ 8773268 w 9509967"/>
                <a:gd name="connsiteY1471" fmla="*/ 3522544 h 5040560"/>
                <a:gd name="connsiteX1472" fmla="*/ 8782272 w 9509967"/>
                <a:gd name="connsiteY1472" fmla="*/ 3518675 h 5040560"/>
                <a:gd name="connsiteX1473" fmla="*/ 8785770 w 9509967"/>
                <a:gd name="connsiteY1473" fmla="*/ 3508108 h 5040560"/>
                <a:gd name="connsiteX1474" fmla="*/ 8782421 w 9509967"/>
                <a:gd name="connsiteY1474" fmla="*/ 3495755 h 5040560"/>
                <a:gd name="connsiteX1475" fmla="*/ 8772747 w 9509967"/>
                <a:gd name="connsiteY1475" fmla="*/ 3484742 h 5040560"/>
                <a:gd name="connsiteX1476" fmla="*/ 8757120 w 9509967"/>
                <a:gd name="connsiteY1476" fmla="*/ 3476854 h 5040560"/>
                <a:gd name="connsiteX1477" fmla="*/ 8735912 w 9509967"/>
                <a:gd name="connsiteY1477" fmla="*/ 3473877 h 5040560"/>
                <a:gd name="connsiteX1478" fmla="*/ 9155161 w 9509967"/>
                <a:gd name="connsiteY1478" fmla="*/ 3473877 h 5040560"/>
                <a:gd name="connsiteX1479" fmla="*/ 9147868 w 9509967"/>
                <a:gd name="connsiteY1479" fmla="*/ 3474770 h 5040560"/>
                <a:gd name="connsiteX1480" fmla="*/ 9138864 w 9509967"/>
                <a:gd name="connsiteY1480" fmla="*/ 3476705 h 5040560"/>
                <a:gd name="connsiteX1481" fmla="*/ 9130605 w 9509967"/>
                <a:gd name="connsiteY1481" fmla="*/ 3478640 h 5040560"/>
                <a:gd name="connsiteX1482" fmla="*/ 9125544 w 9509967"/>
                <a:gd name="connsiteY1482" fmla="*/ 3479533 h 5040560"/>
                <a:gd name="connsiteX1483" fmla="*/ 9121824 w 9509967"/>
                <a:gd name="connsiteY1483" fmla="*/ 3478491 h 5040560"/>
                <a:gd name="connsiteX1484" fmla="*/ 9118698 w 9509967"/>
                <a:gd name="connsiteY1484" fmla="*/ 3473877 h 5040560"/>
                <a:gd name="connsiteX1485" fmla="*/ 9113787 w 9509967"/>
                <a:gd name="connsiteY1485" fmla="*/ 3473877 h 5040560"/>
                <a:gd name="connsiteX1486" fmla="*/ 9113787 w 9509967"/>
                <a:gd name="connsiteY1486" fmla="*/ 3520312 h 5040560"/>
                <a:gd name="connsiteX1487" fmla="*/ 9118698 w 9509967"/>
                <a:gd name="connsiteY1487" fmla="*/ 3520312 h 5040560"/>
                <a:gd name="connsiteX1488" fmla="*/ 9125098 w 9509967"/>
                <a:gd name="connsiteY1488" fmla="*/ 3502080 h 5040560"/>
                <a:gd name="connsiteX1489" fmla="*/ 9133209 w 9509967"/>
                <a:gd name="connsiteY1489" fmla="*/ 3490546 h 5040560"/>
                <a:gd name="connsiteX1490" fmla="*/ 9143329 w 9509967"/>
                <a:gd name="connsiteY1490" fmla="*/ 3484444 h 5040560"/>
                <a:gd name="connsiteX1491" fmla="*/ 9155757 w 9509967"/>
                <a:gd name="connsiteY1491" fmla="*/ 3482658 h 5040560"/>
                <a:gd name="connsiteX1492" fmla="*/ 9165207 w 9509967"/>
                <a:gd name="connsiteY1492" fmla="*/ 3484221 h 5040560"/>
                <a:gd name="connsiteX1493" fmla="*/ 9172499 w 9509967"/>
                <a:gd name="connsiteY1493" fmla="*/ 3488239 h 5040560"/>
                <a:gd name="connsiteX1494" fmla="*/ 9177262 w 9509967"/>
                <a:gd name="connsiteY1494" fmla="*/ 3493895 h 5040560"/>
                <a:gd name="connsiteX1495" fmla="*/ 9178973 w 9509967"/>
                <a:gd name="connsiteY1495" fmla="*/ 3500369 h 5040560"/>
                <a:gd name="connsiteX1496" fmla="*/ 9177783 w 9509967"/>
                <a:gd name="connsiteY1496" fmla="*/ 3508108 h 5040560"/>
                <a:gd name="connsiteX1497" fmla="*/ 9172797 w 9509967"/>
                <a:gd name="connsiteY1497" fmla="*/ 3515475 h 5040560"/>
                <a:gd name="connsiteX1498" fmla="*/ 9161933 w 9509967"/>
                <a:gd name="connsiteY1498" fmla="*/ 3523586 h 5040560"/>
                <a:gd name="connsiteX1499" fmla="*/ 9142957 w 9509967"/>
                <a:gd name="connsiteY1499" fmla="*/ 3533706 h 5040560"/>
                <a:gd name="connsiteX1500" fmla="*/ 9124428 w 9509967"/>
                <a:gd name="connsiteY1500" fmla="*/ 3544273 h 5040560"/>
                <a:gd name="connsiteX1501" fmla="*/ 9112224 w 9509967"/>
                <a:gd name="connsiteY1501" fmla="*/ 3554691 h 5040560"/>
                <a:gd name="connsiteX1502" fmla="*/ 9105527 w 9509967"/>
                <a:gd name="connsiteY1502" fmla="*/ 3565481 h 5040560"/>
                <a:gd name="connsiteX1503" fmla="*/ 9103518 w 9509967"/>
                <a:gd name="connsiteY1503" fmla="*/ 3577015 h 5040560"/>
                <a:gd name="connsiteX1504" fmla="*/ 9107462 w 9509967"/>
                <a:gd name="connsiteY1504" fmla="*/ 3594056 h 5040560"/>
                <a:gd name="connsiteX1505" fmla="*/ 9117805 w 9509967"/>
                <a:gd name="connsiteY1505" fmla="*/ 3607078 h 5040560"/>
                <a:gd name="connsiteX1506" fmla="*/ 9132390 w 9509967"/>
                <a:gd name="connsiteY1506" fmla="*/ 3615413 h 5040560"/>
                <a:gd name="connsiteX1507" fmla="*/ 9149059 w 9509967"/>
                <a:gd name="connsiteY1507" fmla="*/ 3618389 h 5040560"/>
                <a:gd name="connsiteX1508" fmla="*/ 9162453 w 9509967"/>
                <a:gd name="connsiteY1508" fmla="*/ 3617348 h 5040560"/>
                <a:gd name="connsiteX1509" fmla="*/ 9177634 w 9509967"/>
                <a:gd name="connsiteY1509" fmla="*/ 3613925 h 5040560"/>
                <a:gd name="connsiteX1510" fmla="*/ 9182099 w 9509967"/>
                <a:gd name="connsiteY1510" fmla="*/ 3612808 h 5040560"/>
                <a:gd name="connsiteX1511" fmla="*/ 9185671 w 9509967"/>
                <a:gd name="connsiteY1511" fmla="*/ 3612436 h 5040560"/>
                <a:gd name="connsiteX1512" fmla="*/ 9191029 w 9509967"/>
                <a:gd name="connsiteY1512" fmla="*/ 3616306 h 5040560"/>
                <a:gd name="connsiteX1513" fmla="*/ 9195940 w 9509967"/>
                <a:gd name="connsiteY1513" fmla="*/ 3616306 h 5040560"/>
                <a:gd name="connsiteX1514" fmla="*/ 9195940 w 9509967"/>
                <a:gd name="connsiteY1514" fmla="*/ 3567639 h 5040560"/>
                <a:gd name="connsiteX1515" fmla="*/ 9191029 w 9509967"/>
                <a:gd name="connsiteY1515" fmla="*/ 3567639 h 5040560"/>
                <a:gd name="connsiteX1516" fmla="*/ 9184778 w 9509967"/>
                <a:gd name="connsiteY1516" fmla="*/ 3585945 h 5040560"/>
                <a:gd name="connsiteX1517" fmla="*/ 9175030 w 9509967"/>
                <a:gd name="connsiteY1517" fmla="*/ 3599042 h 5040560"/>
                <a:gd name="connsiteX1518" fmla="*/ 9162677 w 9509967"/>
                <a:gd name="connsiteY1518" fmla="*/ 3606930 h 5040560"/>
                <a:gd name="connsiteX1519" fmla="*/ 9148761 w 9509967"/>
                <a:gd name="connsiteY1519" fmla="*/ 3609609 h 5040560"/>
                <a:gd name="connsiteX1520" fmla="*/ 9139460 w 9509967"/>
                <a:gd name="connsiteY1520" fmla="*/ 3607971 h 5040560"/>
                <a:gd name="connsiteX1521" fmla="*/ 9132092 w 9509967"/>
                <a:gd name="connsiteY1521" fmla="*/ 3603581 h 5040560"/>
                <a:gd name="connsiteX1522" fmla="*/ 9127256 w 9509967"/>
                <a:gd name="connsiteY1522" fmla="*/ 3597107 h 5040560"/>
                <a:gd name="connsiteX1523" fmla="*/ 9125544 w 9509967"/>
                <a:gd name="connsiteY1523" fmla="*/ 3589070 h 5040560"/>
                <a:gd name="connsiteX1524" fmla="*/ 9127033 w 9509967"/>
                <a:gd name="connsiteY1524" fmla="*/ 3579917 h 5040560"/>
                <a:gd name="connsiteX1525" fmla="*/ 9132539 w 9509967"/>
                <a:gd name="connsiteY1525" fmla="*/ 3571955 h 5040560"/>
                <a:gd name="connsiteX1526" fmla="*/ 9143552 w 9509967"/>
                <a:gd name="connsiteY1526" fmla="*/ 3563844 h 5040560"/>
                <a:gd name="connsiteX1527" fmla="*/ 9161561 w 9509967"/>
                <a:gd name="connsiteY1527" fmla="*/ 3554096 h 5040560"/>
                <a:gd name="connsiteX1528" fmla="*/ 9179346 w 9509967"/>
                <a:gd name="connsiteY1528" fmla="*/ 3544124 h 5040560"/>
                <a:gd name="connsiteX1529" fmla="*/ 9189987 w 9509967"/>
                <a:gd name="connsiteY1529" fmla="*/ 3534822 h 5040560"/>
                <a:gd name="connsiteX1530" fmla="*/ 9195196 w 9509967"/>
                <a:gd name="connsiteY1530" fmla="*/ 3525000 h 5040560"/>
                <a:gd name="connsiteX1531" fmla="*/ 9196535 w 9509967"/>
                <a:gd name="connsiteY1531" fmla="*/ 3513317 h 5040560"/>
                <a:gd name="connsiteX1532" fmla="*/ 9193484 w 9509967"/>
                <a:gd name="connsiteY1532" fmla="*/ 3497764 h 5040560"/>
                <a:gd name="connsiteX1533" fmla="*/ 9184927 w 9509967"/>
                <a:gd name="connsiteY1533" fmla="*/ 3485263 h 5040560"/>
                <a:gd name="connsiteX1534" fmla="*/ 9171830 w 9509967"/>
                <a:gd name="connsiteY1534" fmla="*/ 3476928 h 5040560"/>
                <a:gd name="connsiteX1535" fmla="*/ 9155161 w 9509967"/>
                <a:gd name="connsiteY1535" fmla="*/ 3473877 h 5040560"/>
                <a:gd name="connsiteX1536" fmla="*/ 231279 w 9509967"/>
                <a:gd name="connsiteY1536" fmla="*/ 3473728 h 5040560"/>
                <a:gd name="connsiteX1537" fmla="*/ 210369 w 9509967"/>
                <a:gd name="connsiteY1537" fmla="*/ 3477672 h 5040560"/>
                <a:gd name="connsiteX1538" fmla="*/ 193774 w 9509967"/>
                <a:gd name="connsiteY1538" fmla="*/ 3488909 h 5040560"/>
                <a:gd name="connsiteX1539" fmla="*/ 182835 w 9509967"/>
                <a:gd name="connsiteY1539" fmla="*/ 3506396 h 5040560"/>
                <a:gd name="connsiteX1540" fmla="*/ 178891 w 9509967"/>
                <a:gd name="connsiteY1540" fmla="*/ 3529241 h 5040560"/>
                <a:gd name="connsiteX1541" fmla="*/ 273100 w 9509967"/>
                <a:gd name="connsiteY1541" fmla="*/ 3529241 h 5040560"/>
                <a:gd name="connsiteX1542" fmla="*/ 269081 w 9509967"/>
                <a:gd name="connsiteY1542" fmla="*/ 3556477 h 5040560"/>
                <a:gd name="connsiteX1543" fmla="*/ 258217 w 9509967"/>
                <a:gd name="connsiteY1543" fmla="*/ 3576941 h 5040560"/>
                <a:gd name="connsiteX1544" fmla="*/ 242367 w 9509967"/>
                <a:gd name="connsiteY1544" fmla="*/ 3589740 h 5040560"/>
                <a:gd name="connsiteX1545" fmla="*/ 223391 w 9509967"/>
                <a:gd name="connsiteY1545" fmla="*/ 3594130 h 5040560"/>
                <a:gd name="connsiteX1546" fmla="*/ 200100 w 9509967"/>
                <a:gd name="connsiteY1546" fmla="*/ 3586763 h 5040560"/>
                <a:gd name="connsiteX1547" fmla="*/ 183505 w 9509967"/>
                <a:gd name="connsiteY1547" fmla="*/ 3561537 h 5040560"/>
                <a:gd name="connsiteX1548" fmla="*/ 178891 w 9509967"/>
                <a:gd name="connsiteY1548" fmla="*/ 3564514 h 5040560"/>
                <a:gd name="connsiteX1549" fmla="*/ 185142 w 9509967"/>
                <a:gd name="connsiteY1549" fmla="*/ 3584159 h 5040560"/>
                <a:gd name="connsiteX1550" fmla="*/ 196974 w 9509967"/>
                <a:gd name="connsiteY1550" fmla="*/ 3601423 h 5040560"/>
                <a:gd name="connsiteX1551" fmla="*/ 213792 w 9509967"/>
                <a:gd name="connsiteY1551" fmla="*/ 3613701 h 5040560"/>
                <a:gd name="connsiteX1552" fmla="*/ 234702 w 9509967"/>
                <a:gd name="connsiteY1552" fmla="*/ 3618389 h 5040560"/>
                <a:gd name="connsiteX1553" fmla="*/ 257696 w 9509967"/>
                <a:gd name="connsiteY1553" fmla="*/ 3613404 h 5040560"/>
                <a:gd name="connsiteX1554" fmla="*/ 276597 w 9509967"/>
                <a:gd name="connsiteY1554" fmla="*/ 3599265 h 5040560"/>
                <a:gd name="connsiteX1555" fmla="*/ 289471 w 9509967"/>
                <a:gd name="connsiteY1555" fmla="*/ 3577090 h 5040560"/>
                <a:gd name="connsiteX1556" fmla="*/ 294233 w 9509967"/>
                <a:gd name="connsiteY1556" fmla="*/ 3547845 h 5040560"/>
                <a:gd name="connsiteX1557" fmla="*/ 289396 w 9509967"/>
                <a:gd name="connsiteY1557" fmla="*/ 3516368 h 5040560"/>
                <a:gd name="connsiteX1558" fmla="*/ 276076 w 9509967"/>
                <a:gd name="connsiteY1558" fmla="*/ 3493076 h 5040560"/>
                <a:gd name="connsiteX1559" fmla="*/ 256059 w 9509967"/>
                <a:gd name="connsiteY1559" fmla="*/ 3478640 h 5040560"/>
                <a:gd name="connsiteX1560" fmla="*/ 231279 w 9509967"/>
                <a:gd name="connsiteY1560" fmla="*/ 3473728 h 5040560"/>
                <a:gd name="connsiteX1561" fmla="*/ 374154 w 9509967"/>
                <a:gd name="connsiteY1561" fmla="*/ 3473728 h 5040560"/>
                <a:gd name="connsiteX1562" fmla="*/ 353244 w 9509967"/>
                <a:gd name="connsiteY1562" fmla="*/ 3477672 h 5040560"/>
                <a:gd name="connsiteX1563" fmla="*/ 336649 w 9509967"/>
                <a:gd name="connsiteY1563" fmla="*/ 3488909 h 5040560"/>
                <a:gd name="connsiteX1564" fmla="*/ 325710 w 9509967"/>
                <a:gd name="connsiteY1564" fmla="*/ 3506396 h 5040560"/>
                <a:gd name="connsiteX1565" fmla="*/ 321766 w 9509967"/>
                <a:gd name="connsiteY1565" fmla="*/ 3529241 h 5040560"/>
                <a:gd name="connsiteX1566" fmla="*/ 415975 w 9509967"/>
                <a:gd name="connsiteY1566" fmla="*/ 3529241 h 5040560"/>
                <a:gd name="connsiteX1567" fmla="*/ 411956 w 9509967"/>
                <a:gd name="connsiteY1567" fmla="*/ 3556477 h 5040560"/>
                <a:gd name="connsiteX1568" fmla="*/ 401092 w 9509967"/>
                <a:gd name="connsiteY1568" fmla="*/ 3576941 h 5040560"/>
                <a:gd name="connsiteX1569" fmla="*/ 385242 w 9509967"/>
                <a:gd name="connsiteY1569" fmla="*/ 3589740 h 5040560"/>
                <a:gd name="connsiteX1570" fmla="*/ 366266 w 9509967"/>
                <a:gd name="connsiteY1570" fmla="*/ 3594130 h 5040560"/>
                <a:gd name="connsiteX1571" fmla="*/ 342975 w 9509967"/>
                <a:gd name="connsiteY1571" fmla="*/ 3586763 h 5040560"/>
                <a:gd name="connsiteX1572" fmla="*/ 326380 w 9509967"/>
                <a:gd name="connsiteY1572" fmla="*/ 3561537 h 5040560"/>
                <a:gd name="connsiteX1573" fmla="*/ 321766 w 9509967"/>
                <a:gd name="connsiteY1573" fmla="*/ 3564514 h 5040560"/>
                <a:gd name="connsiteX1574" fmla="*/ 328017 w 9509967"/>
                <a:gd name="connsiteY1574" fmla="*/ 3584159 h 5040560"/>
                <a:gd name="connsiteX1575" fmla="*/ 339849 w 9509967"/>
                <a:gd name="connsiteY1575" fmla="*/ 3601423 h 5040560"/>
                <a:gd name="connsiteX1576" fmla="*/ 356667 w 9509967"/>
                <a:gd name="connsiteY1576" fmla="*/ 3613701 h 5040560"/>
                <a:gd name="connsiteX1577" fmla="*/ 377577 w 9509967"/>
                <a:gd name="connsiteY1577" fmla="*/ 3618389 h 5040560"/>
                <a:gd name="connsiteX1578" fmla="*/ 400571 w 9509967"/>
                <a:gd name="connsiteY1578" fmla="*/ 3613404 h 5040560"/>
                <a:gd name="connsiteX1579" fmla="*/ 419472 w 9509967"/>
                <a:gd name="connsiteY1579" fmla="*/ 3599265 h 5040560"/>
                <a:gd name="connsiteX1580" fmla="*/ 432346 w 9509967"/>
                <a:gd name="connsiteY1580" fmla="*/ 3577090 h 5040560"/>
                <a:gd name="connsiteX1581" fmla="*/ 437108 w 9509967"/>
                <a:gd name="connsiteY1581" fmla="*/ 3547845 h 5040560"/>
                <a:gd name="connsiteX1582" fmla="*/ 432271 w 9509967"/>
                <a:gd name="connsiteY1582" fmla="*/ 3516368 h 5040560"/>
                <a:gd name="connsiteX1583" fmla="*/ 418951 w 9509967"/>
                <a:gd name="connsiteY1583" fmla="*/ 3493076 h 5040560"/>
                <a:gd name="connsiteX1584" fmla="*/ 398934 w 9509967"/>
                <a:gd name="connsiteY1584" fmla="*/ 3478640 h 5040560"/>
                <a:gd name="connsiteX1585" fmla="*/ 374154 w 9509967"/>
                <a:gd name="connsiteY1585" fmla="*/ 3473728 h 5040560"/>
                <a:gd name="connsiteX1586" fmla="*/ 3660279 w 9509967"/>
                <a:gd name="connsiteY1586" fmla="*/ 3473728 h 5040560"/>
                <a:gd name="connsiteX1587" fmla="*/ 3639368 w 9509967"/>
                <a:gd name="connsiteY1587" fmla="*/ 3477672 h 5040560"/>
                <a:gd name="connsiteX1588" fmla="*/ 3622774 w 9509967"/>
                <a:gd name="connsiteY1588" fmla="*/ 3488909 h 5040560"/>
                <a:gd name="connsiteX1589" fmla="*/ 3611835 w 9509967"/>
                <a:gd name="connsiteY1589" fmla="*/ 3506396 h 5040560"/>
                <a:gd name="connsiteX1590" fmla="*/ 3607891 w 9509967"/>
                <a:gd name="connsiteY1590" fmla="*/ 3529241 h 5040560"/>
                <a:gd name="connsiteX1591" fmla="*/ 3702099 w 9509967"/>
                <a:gd name="connsiteY1591" fmla="*/ 3529241 h 5040560"/>
                <a:gd name="connsiteX1592" fmla="*/ 3698081 w 9509967"/>
                <a:gd name="connsiteY1592" fmla="*/ 3556477 h 5040560"/>
                <a:gd name="connsiteX1593" fmla="*/ 3687217 w 9509967"/>
                <a:gd name="connsiteY1593" fmla="*/ 3576941 h 5040560"/>
                <a:gd name="connsiteX1594" fmla="*/ 3671366 w 9509967"/>
                <a:gd name="connsiteY1594" fmla="*/ 3589740 h 5040560"/>
                <a:gd name="connsiteX1595" fmla="*/ 3652391 w 9509967"/>
                <a:gd name="connsiteY1595" fmla="*/ 3594130 h 5040560"/>
                <a:gd name="connsiteX1596" fmla="*/ 3629099 w 9509967"/>
                <a:gd name="connsiteY1596" fmla="*/ 3586763 h 5040560"/>
                <a:gd name="connsiteX1597" fmla="*/ 3612505 w 9509967"/>
                <a:gd name="connsiteY1597" fmla="*/ 3561537 h 5040560"/>
                <a:gd name="connsiteX1598" fmla="*/ 3607891 w 9509967"/>
                <a:gd name="connsiteY1598" fmla="*/ 3564514 h 5040560"/>
                <a:gd name="connsiteX1599" fmla="*/ 3614142 w 9509967"/>
                <a:gd name="connsiteY1599" fmla="*/ 3584159 h 5040560"/>
                <a:gd name="connsiteX1600" fmla="*/ 3625974 w 9509967"/>
                <a:gd name="connsiteY1600" fmla="*/ 3601423 h 5040560"/>
                <a:gd name="connsiteX1601" fmla="*/ 3642791 w 9509967"/>
                <a:gd name="connsiteY1601" fmla="*/ 3613701 h 5040560"/>
                <a:gd name="connsiteX1602" fmla="*/ 3663702 w 9509967"/>
                <a:gd name="connsiteY1602" fmla="*/ 3618389 h 5040560"/>
                <a:gd name="connsiteX1603" fmla="*/ 3686696 w 9509967"/>
                <a:gd name="connsiteY1603" fmla="*/ 3613404 h 5040560"/>
                <a:gd name="connsiteX1604" fmla="*/ 3705597 w 9509967"/>
                <a:gd name="connsiteY1604" fmla="*/ 3599265 h 5040560"/>
                <a:gd name="connsiteX1605" fmla="*/ 3718471 w 9509967"/>
                <a:gd name="connsiteY1605" fmla="*/ 3577090 h 5040560"/>
                <a:gd name="connsiteX1606" fmla="*/ 3723233 w 9509967"/>
                <a:gd name="connsiteY1606" fmla="*/ 3547845 h 5040560"/>
                <a:gd name="connsiteX1607" fmla="*/ 3718396 w 9509967"/>
                <a:gd name="connsiteY1607" fmla="*/ 3516368 h 5040560"/>
                <a:gd name="connsiteX1608" fmla="*/ 3705076 w 9509967"/>
                <a:gd name="connsiteY1608" fmla="*/ 3493076 h 5040560"/>
                <a:gd name="connsiteX1609" fmla="*/ 3685059 w 9509967"/>
                <a:gd name="connsiteY1609" fmla="*/ 3478640 h 5040560"/>
                <a:gd name="connsiteX1610" fmla="*/ 3660279 w 9509967"/>
                <a:gd name="connsiteY1610" fmla="*/ 3473728 h 5040560"/>
                <a:gd name="connsiteX1611" fmla="*/ 3812679 w 9509967"/>
                <a:gd name="connsiteY1611" fmla="*/ 3473728 h 5040560"/>
                <a:gd name="connsiteX1612" fmla="*/ 3791768 w 9509967"/>
                <a:gd name="connsiteY1612" fmla="*/ 3477672 h 5040560"/>
                <a:gd name="connsiteX1613" fmla="*/ 3775174 w 9509967"/>
                <a:gd name="connsiteY1613" fmla="*/ 3488909 h 5040560"/>
                <a:gd name="connsiteX1614" fmla="*/ 3764235 w 9509967"/>
                <a:gd name="connsiteY1614" fmla="*/ 3506396 h 5040560"/>
                <a:gd name="connsiteX1615" fmla="*/ 3760291 w 9509967"/>
                <a:gd name="connsiteY1615" fmla="*/ 3529241 h 5040560"/>
                <a:gd name="connsiteX1616" fmla="*/ 3854499 w 9509967"/>
                <a:gd name="connsiteY1616" fmla="*/ 3529241 h 5040560"/>
                <a:gd name="connsiteX1617" fmla="*/ 3850481 w 9509967"/>
                <a:gd name="connsiteY1617" fmla="*/ 3556477 h 5040560"/>
                <a:gd name="connsiteX1618" fmla="*/ 3839617 w 9509967"/>
                <a:gd name="connsiteY1618" fmla="*/ 3576941 h 5040560"/>
                <a:gd name="connsiteX1619" fmla="*/ 3823766 w 9509967"/>
                <a:gd name="connsiteY1619" fmla="*/ 3589740 h 5040560"/>
                <a:gd name="connsiteX1620" fmla="*/ 3804791 w 9509967"/>
                <a:gd name="connsiteY1620" fmla="*/ 3594130 h 5040560"/>
                <a:gd name="connsiteX1621" fmla="*/ 3781499 w 9509967"/>
                <a:gd name="connsiteY1621" fmla="*/ 3586763 h 5040560"/>
                <a:gd name="connsiteX1622" fmla="*/ 3764905 w 9509967"/>
                <a:gd name="connsiteY1622" fmla="*/ 3561537 h 5040560"/>
                <a:gd name="connsiteX1623" fmla="*/ 3760291 w 9509967"/>
                <a:gd name="connsiteY1623" fmla="*/ 3564514 h 5040560"/>
                <a:gd name="connsiteX1624" fmla="*/ 3766542 w 9509967"/>
                <a:gd name="connsiteY1624" fmla="*/ 3584159 h 5040560"/>
                <a:gd name="connsiteX1625" fmla="*/ 3778374 w 9509967"/>
                <a:gd name="connsiteY1625" fmla="*/ 3601423 h 5040560"/>
                <a:gd name="connsiteX1626" fmla="*/ 3795191 w 9509967"/>
                <a:gd name="connsiteY1626" fmla="*/ 3613701 h 5040560"/>
                <a:gd name="connsiteX1627" fmla="*/ 3816102 w 9509967"/>
                <a:gd name="connsiteY1627" fmla="*/ 3618389 h 5040560"/>
                <a:gd name="connsiteX1628" fmla="*/ 3839096 w 9509967"/>
                <a:gd name="connsiteY1628" fmla="*/ 3613404 h 5040560"/>
                <a:gd name="connsiteX1629" fmla="*/ 3857997 w 9509967"/>
                <a:gd name="connsiteY1629" fmla="*/ 3599265 h 5040560"/>
                <a:gd name="connsiteX1630" fmla="*/ 3870871 w 9509967"/>
                <a:gd name="connsiteY1630" fmla="*/ 3577090 h 5040560"/>
                <a:gd name="connsiteX1631" fmla="*/ 3875633 w 9509967"/>
                <a:gd name="connsiteY1631" fmla="*/ 3547845 h 5040560"/>
                <a:gd name="connsiteX1632" fmla="*/ 3870796 w 9509967"/>
                <a:gd name="connsiteY1632" fmla="*/ 3516368 h 5040560"/>
                <a:gd name="connsiteX1633" fmla="*/ 3857476 w 9509967"/>
                <a:gd name="connsiteY1633" fmla="*/ 3493076 h 5040560"/>
                <a:gd name="connsiteX1634" fmla="*/ 3837459 w 9509967"/>
                <a:gd name="connsiteY1634" fmla="*/ 3478640 h 5040560"/>
                <a:gd name="connsiteX1635" fmla="*/ 3812679 w 9509967"/>
                <a:gd name="connsiteY1635" fmla="*/ 3473728 h 5040560"/>
                <a:gd name="connsiteX1636" fmla="*/ 4974728 w 9509967"/>
                <a:gd name="connsiteY1636" fmla="*/ 3473728 h 5040560"/>
                <a:gd name="connsiteX1637" fmla="*/ 4953818 w 9509967"/>
                <a:gd name="connsiteY1637" fmla="*/ 3477672 h 5040560"/>
                <a:gd name="connsiteX1638" fmla="*/ 4937224 w 9509967"/>
                <a:gd name="connsiteY1638" fmla="*/ 3488909 h 5040560"/>
                <a:gd name="connsiteX1639" fmla="*/ 4926284 w 9509967"/>
                <a:gd name="connsiteY1639" fmla="*/ 3506396 h 5040560"/>
                <a:gd name="connsiteX1640" fmla="*/ 4922341 w 9509967"/>
                <a:gd name="connsiteY1640" fmla="*/ 3529241 h 5040560"/>
                <a:gd name="connsiteX1641" fmla="*/ 5016549 w 9509967"/>
                <a:gd name="connsiteY1641" fmla="*/ 3529241 h 5040560"/>
                <a:gd name="connsiteX1642" fmla="*/ 5012531 w 9509967"/>
                <a:gd name="connsiteY1642" fmla="*/ 3556477 h 5040560"/>
                <a:gd name="connsiteX1643" fmla="*/ 5001666 w 9509967"/>
                <a:gd name="connsiteY1643" fmla="*/ 3576941 h 5040560"/>
                <a:gd name="connsiteX1644" fmla="*/ 4985816 w 9509967"/>
                <a:gd name="connsiteY1644" fmla="*/ 3589740 h 5040560"/>
                <a:gd name="connsiteX1645" fmla="*/ 4966841 w 9509967"/>
                <a:gd name="connsiteY1645" fmla="*/ 3594130 h 5040560"/>
                <a:gd name="connsiteX1646" fmla="*/ 4943549 w 9509967"/>
                <a:gd name="connsiteY1646" fmla="*/ 3586763 h 5040560"/>
                <a:gd name="connsiteX1647" fmla="*/ 4926955 w 9509967"/>
                <a:gd name="connsiteY1647" fmla="*/ 3561537 h 5040560"/>
                <a:gd name="connsiteX1648" fmla="*/ 4922341 w 9509967"/>
                <a:gd name="connsiteY1648" fmla="*/ 3564514 h 5040560"/>
                <a:gd name="connsiteX1649" fmla="*/ 4928592 w 9509967"/>
                <a:gd name="connsiteY1649" fmla="*/ 3584159 h 5040560"/>
                <a:gd name="connsiteX1650" fmla="*/ 4940424 w 9509967"/>
                <a:gd name="connsiteY1650" fmla="*/ 3601423 h 5040560"/>
                <a:gd name="connsiteX1651" fmla="*/ 4957241 w 9509967"/>
                <a:gd name="connsiteY1651" fmla="*/ 3613701 h 5040560"/>
                <a:gd name="connsiteX1652" fmla="*/ 4978152 w 9509967"/>
                <a:gd name="connsiteY1652" fmla="*/ 3618389 h 5040560"/>
                <a:gd name="connsiteX1653" fmla="*/ 5001145 w 9509967"/>
                <a:gd name="connsiteY1653" fmla="*/ 3613404 h 5040560"/>
                <a:gd name="connsiteX1654" fmla="*/ 5020047 w 9509967"/>
                <a:gd name="connsiteY1654" fmla="*/ 3599265 h 5040560"/>
                <a:gd name="connsiteX1655" fmla="*/ 5032920 w 9509967"/>
                <a:gd name="connsiteY1655" fmla="*/ 3577090 h 5040560"/>
                <a:gd name="connsiteX1656" fmla="*/ 5037683 w 9509967"/>
                <a:gd name="connsiteY1656" fmla="*/ 3547845 h 5040560"/>
                <a:gd name="connsiteX1657" fmla="*/ 5032846 w 9509967"/>
                <a:gd name="connsiteY1657" fmla="*/ 3516368 h 5040560"/>
                <a:gd name="connsiteX1658" fmla="*/ 5019526 w 9509967"/>
                <a:gd name="connsiteY1658" fmla="*/ 3493076 h 5040560"/>
                <a:gd name="connsiteX1659" fmla="*/ 4999508 w 9509967"/>
                <a:gd name="connsiteY1659" fmla="*/ 3478640 h 5040560"/>
                <a:gd name="connsiteX1660" fmla="*/ 4974728 w 9509967"/>
                <a:gd name="connsiteY1660" fmla="*/ 3473728 h 5040560"/>
                <a:gd name="connsiteX1661" fmla="*/ 5546229 w 9509967"/>
                <a:gd name="connsiteY1661" fmla="*/ 3473728 h 5040560"/>
                <a:gd name="connsiteX1662" fmla="*/ 5571008 w 9509967"/>
                <a:gd name="connsiteY1662" fmla="*/ 3478640 h 5040560"/>
                <a:gd name="connsiteX1663" fmla="*/ 5591026 w 9509967"/>
                <a:gd name="connsiteY1663" fmla="*/ 3493076 h 5040560"/>
                <a:gd name="connsiteX1664" fmla="*/ 5604346 w 9509967"/>
                <a:gd name="connsiteY1664" fmla="*/ 3516368 h 5040560"/>
                <a:gd name="connsiteX1665" fmla="*/ 5609183 w 9509967"/>
                <a:gd name="connsiteY1665" fmla="*/ 3547845 h 5040560"/>
                <a:gd name="connsiteX1666" fmla="*/ 5604420 w 9509967"/>
                <a:gd name="connsiteY1666" fmla="*/ 3577090 h 5040560"/>
                <a:gd name="connsiteX1667" fmla="*/ 5591547 w 9509967"/>
                <a:gd name="connsiteY1667" fmla="*/ 3599265 h 5040560"/>
                <a:gd name="connsiteX1668" fmla="*/ 5572646 w 9509967"/>
                <a:gd name="connsiteY1668" fmla="*/ 3613404 h 5040560"/>
                <a:gd name="connsiteX1669" fmla="*/ 5549651 w 9509967"/>
                <a:gd name="connsiteY1669" fmla="*/ 3618389 h 5040560"/>
                <a:gd name="connsiteX1670" fmla="*/ 5528741 w 9509967"/>
                <a:gd name="connsiteY1670" fmla="*/ 3613701 h 5040560"/>
                <a:gd name="connsiteX1671" fmla="*/ 5511924 w 9509967"/>
                <a:gd name="connsiteY1671" fmla="*/ 3601423 h 5040560"/>
                <a:gd name="connsiteX1672" fmla="*/ 5500092 w 9509967"/>
                <a:gd name="connsiteY1672" fmla="*/ 3584159 h 5040560"/>
                <a:gd name="connsiteX1673" fmla="*/ 5493841 w 9509967"/>
                <a:gd name="connsiteY1673" fmla="*/ 3564514 h 5040560"/>
                <a:gd name="connsiteX1674" fmla="*/ 5498455 w 9509967"/>
                <a:gd name="connsiteY1674" fmla="*/ 3561537 h 5040560"/>
                <a:gd name="connsiteX1675" fmla="*/ 5515049 w 9509967"/>
                <a:gd name="connsiteY1675" fmla="*/ 3586763 h 5040560"/>
                <a:gd name="connsiteX1676" fmla="*/ 5538341 w 9509967"/>
                <a:gd name="connsiteY1676" fmla="*/ 3594130 h 5040560"/>
                <a:gd name="connsiteX1677" fmla="*/ 5557316 w 9509967"/>
                <a:gd name="connsiteY1677" fmla="*/ 3589740 h 5040560"/>
                <a:gd name="connsiteX1678" fmla="*/ 5573166 w 9509967"/>
                <a:gd name="connsiteY1678" fmla="*/ 3576941 h 5040560"/>
                <a:gd name="connsiteX1679" fmla="*/ 5584031 w 9509967"/>
                <a:gd name="connsiteY1679" fmla="*/ 3556477 h 5040560"/>
                <a:gd name="connsiteX1680" fmla="*/ 5588049 w 9509967"/>
                <a:gd name="connsiteY1680" fmla="*/ 3529241 h 5040560"/>
                <a:gd name="connsiteX1681" fmla="*/ 5493841 w 9509967"/>
                <a:gd name="connsiteY1681" fmla="*/ 3529241 h 5040560"/>
                <a:gd name="connsiteX1682" fmla="*/ 5497785 w 9509967"/>
                <a:gd name="connsiteY1682" fmla="*/ 3506396 h 5040560"/>
                <a:gd name="connsiteX1683" fmla="*/ 5508724 w 9509967"/>
                <a:gd name="connsiteY1683" fmla="*/ 3488909 h 5040560"/>
                <a:gd name="connsiteX1684" fmla="*/ 5525318 w 9509967"/>
                <a:gd name="connsiteY1684" fmla="*/ 3477672 h 5040560"/>
                <a:gd name="connsiteX1685" fmla="*/ 5546229 w 9509967"/>
                <a:gd name="connsiteY1685" fmla="*/ 3473728 h 5040560"/>
                <a:gd name="connsiteX1686" fmla="*/ 7289303 w 9509967"/>
                <a:gd name="connsiteY1686" fmla="*/ 3473728 h 5040560"/>
                <a:gd name="connsiteX1687" fmla="*/ 7268393 w 9509967"/>
                <a:gd name="connsiteY1687" fmla="*/ 3477672 h 5040560"/>
                <a:gd name="connsiteX1688" fmla="*/ 7251798 w 9509967"/>
                <a:gd name="connsiteY1688" fmla="*/ 3488909 h 5040560"/>
                <a:gd name="connsiteX1689" fmla="*/ 7240859 w 9509967"/>
                <a:gd name="connsiteY1689" fmla="*/ 3506396 h 5040560"/>
                <a:gd name="connsiteX1690" fmla="*/ 7236915 w 9509967"/>
                <a:gd name="connsiteY1690" fmla="*/ 3529241 h 5040560"/>
                <a:gd name="connsiteX1691" fmla="*/ 7331124 w 9509967"/>
                <a:gd name="connsiteY1691" fmla="*/ 3529241 h 5040560"/>
                <a:gd name="connsiteX1692" fmla="*/ 7327105 w 9509967"/>
                <a:gd name="connsiteY1692" fmla="*/ 3556477 h 5040560"/>
                <a:gd name="connsiteX1693" fmla="*/ 7316241 w 9509967"/>
                <a:gd name="connsiteY1693" fmla="*/ 3576941 h 5040560"/>
                <a:gd name="connsiteX1694" fmla="*/ 7300391 w 9509967"/>
                <a:gd name="connsiteY1694" fmla="*/ 3589740 h 5040560"/>
                <a:gd name="connsiteX1695" fmla="*/ 7281415 w 9509967"/>
                <a:gd name="connsiteY1695" fmla="*/ 3594130 h 5040560"/>
                <a:gd name="connsiteX1696" fmla="*/ 7258124 w 9509967"/>
                <a:gd name="connsiteY1696" fmla="*/ 3586763 h 5040560"/>
                <a:gd name="connsiteX1697" fmla="*/ 7241529 w 9509967"/>
                <a:gd name="connsiteY1697" fmla="*/ 3561537 h 5040560"/>
                <a:gd name="connsiteX1698" fmla="*/ 7236915 w 9509967"/>
                <a:gd name="connsiteY1698" fmla="*/ 3564514 h 5040560"/>
                <a:gd name="connsiteX1699" fmla="*/ 7243167 w 9509967"/>
                <a:gd name="connsiteY1699" fmla="*/ 3584159 h 5040560"/>
                <a:gd name="connsiteX1700" fmla="*/ 7254998 w 9509967"/>
                <a:gd name="connsiteY1700" fmla="*/ 3601423 h 5040560"/>
                <a:gd name="connsiteX1701" fmla="*/ 7271816 w 9509967"/>
                <a:gd name="connsiteY1701" fmla="*/ 3613701 h 5040560"/>
                <a:gd name="connsiteX1702" fmla="*/ 7292726 w 9509967"/>
                <a:gd name="connsiteY1702" fmla="*/ 3618389 h 5040560"/>
                <a:gd name="connsiteX1703" fmla="*/ 7315720 w 9509967"/>
                <a:gd name="connsiteY1703" fmla="*/ 3613404 h 5040560"/>
                <a:gd name="connsiteX1704" fmla="*/ 7334621 w 9509967"/>
                <a:gd name="connsiteY1704" fmla="*/ 3599265 h 5040560"/>
                <a:gd name="connsiteX1705" fmla="*/ 7347495 w 9509967"/>
                <a:gd name="connsiteY1705" fmla="*/ 3577090 h 5040560"/>
                <a:gd name="connsiteX1706" fmla="*/ 7352257 w 9509967"/>
                <a:gd name="connsiteY1706" fmla="*/ 3547845 h 5040560"/>
                <a:gd name="connsiteX1707" fmla="*/ 7347421 w 9509967"/>
                <a:gd name="connsiteY1707" fmla="*/ 3516368 h 5040560"/>
                <a:gd name="connsiteX1708" fmla="*/ 7334100 w 9509967"/>
                <a:gd name="connsiteY1708" fmla="*/ 3493076 h 5040560"/>
                <a:gd name="connsiteX1709" fmla="*/ 7314083 w 9509967"/>
                <a:gd name="connsiteY1709" fmla="*/ 3478640 h 5040560"/>
                <a:gd name="connsiteX1710" fmla="*/ 7289303 w 9509967"/>
                <a:gd name="connsiteY1710" fmla="*/ 3473728 h 5040560"/>
                <a:gd name="connsiteX1711" fmla="*/ 7432178 w 9509967"/>
                <a:gd name="connsiteY1711" fmla="*/ 3473728 h 5040560"/>
                <a:gd name="connsiteX1712" fmla="*/ 7411267 w 9509967"/>
                <a:gd name="connsiteY1712" fmla="*/ 3477672 h 5040560"/>
                <a:gd name="connsiteX1713" fmla="*/ 7394673 w 9509967"/>
                <a:gd name="connsiteY1713" fmla="*/ 3488909 h 5040560"/>
                <a:gd name="connsiteX1714" fmla="*/ 7383735 w 9509967"/>
                <a:gd name="connsiteY1714" fmla="*/ 3506396 h 5040560"/>
                <a:gd name="connsiteX1715" fmla="*/ 7379791 w 9509967"/>
                <a:gd name="connsiteY1715" fmla="*/ 3529241 h 5040560"/>
                <a:gd name="connsiteX1716" fmla="*/ 7473999 w 9509967"/>
                <a:gd name="connsiteY1716" fmla="*/ 3529241 h 5040560"/>
                <a:gd name="connsiteX1717" fmla="*/ 7469980 w 9509967"/>
                <a:gd name="connsiteY1717" fmla="*/ 3556477 h 5040560"/>
                <a:gd name="connsiteX1718" fmla="*/ 7459116 w 9509967"/>
                <a:gd name="connsiteY1718" fmla="*/ 3576941 h 5040560"/>
                <a:gd name="connsiteX1719" fmla="*/ 7443266 w 9509967"/>
                <a:gd name="connsiteY1719" fmla="*/ 3589740 h 5040560"/>
                <a:gd name="connsiteX1720" fmla="*/ 7424290 w 9509967"/>
                <a:gd name="connsiteY1720" fmla="*/ 3594130 h 5040560"/>
                <a:gd name="connsiteX1721" fmla="*/ 7400998 w 9509967"/>
                <a:gd name="connsiteY1721" fmla="*/ 3586763 h 5040560"/>
                <a:gd name="connsiteX1722" fmla="*/ 7384404 w 9509967"/>
                <a:gd name="connsiteY1722" fmla="*/ 3561537 h 5040560"/>
                <a:gd name="connsiteX1723" fmla="*/ 7379791 w 9509967"/>
                <a:gd name="connsiteY1723" fmla="*/ 3564514 h 5040560"/>
                <a:gd name="connsiteX1724" fmla="*/ 7386041 w 9509967"/>
                <a:gd name="connsiteY1724" fmla="*/ 3584159 h 5040560"/>
                <a:gd name="connsiteX1725" fmla="*/ 7397873 w 9509967"/>
                <a:gd name="connsiteY1725" fmla="*/ 3601423 h 5040560"/>
                <a:gd name="connsiteX1726" fmla="*/ 7414691 w 9509967"/>
                <a:gd name="connsiteY1726" fmla="*/ 3613701 h 5040560"/>
                <a:gd name="connsiteX1727" fmla="*/ 7435601 w 9509967"/>
                <a:gd name="connsiteY1727" fmla="*/ 3618389 h 5040560"/>
                <a:gd name="connsiteX1728" fmla="*/ 7458595 w 9509967"/>
                <a:gd name="connsiteY1728" fmla="*/ 3613404 h 5040560"/>
                <a:gd name="connsiteX1729" fmla="*/ 7477496 w 9509967"/>
                <a:gd name="connsiteY1729" fmla="*/ 3599265 h 5040560"/>
                <a:gd name="connsiteX1730" fmla="*/ 7490370 w 9509967"/>
                <a:gd name="connsiteY1730" fmla="*/ 3577090 h 5040560"/>
                <a:gd name="connsiteX1731" fmla="*/ 7495133 w 9509967"/>
                <a:gd name="connsiteY1731" fmla="*/ 3547845 h 5040560"/>
                <a:gd name="connsiteX1732" fmla="*/ 7490296 w 9509967"/>
                <a:gd name="connsiteY1732" fmla="*/ 3516368 h 5040560"/>
                <a:gd name="connsiteX1733" fmla="*/ 7476975 w 9509967"/>
                <a:gd name="connsiteY1733" fmla="*/ 3493076 h 5040560"/>
                <a:gd name="connsiteX1734" fmla="*/ 7456958 w 9509967"/>
                <a:gd name="connsiteY1734" fmla="*/ 3478640 h 5040560"/>
                <a:gd name="connsiteX1735" fmla="*/ 7432178 w 9509967"/>
                <a:gd name="connsiteY1735" fmla="*/ 3473728 h 5040560"/>
                <a:gd name="connsiteX1736" fmla="*/ 1451669 w 9509967"/>
                <a:gd name="connsiteY1736" fmla="*/ 3433098 h 5040560"/>
                <a:gd name="connsiteX1737" fmla="*/ 1447056 w 9509967"/>
                <a:gd name="connsiteY1737" fmla="*/ 3433098 h 5040560"/>
                <a:gd name="connsiteX1738" fmla="*/ 1447056 w 9509967"/>
                <a:gd name="connsiteY1738" fmla="*/ 3477896 h 5040560"/>
                <a:gd name="connsiteX1739" fmla="*/ 1415207 w 9509967"/>
                <a:gd name="connsiteY1739" fmla="*/ 3477896 h 5040560"/>
                <a:gd name="connsiteX1740" fmla="*/ 1415207 w 9509967"/>
                <a:gd name="connsiteY1740" fmla="*/ 3488314 h 5040560"/>
                <a:gd name="connsiteX1741" fmla="*/ 1447056 w 9509967"/>
                <a:gd name="connsiteY1741" fmla="*/ 3488314 h 5040560"/>
                <a:gd name="connsiteX1742" fmla="*/ 1447056 w 9509967"/>
                <a:gd name="connsiteY1742" fmla="*/ 3576718 h 5040560"/>
                <a:gd name="connsiteX1743" fmla="*/ 1446014 w 9509967"/>
                <a:gd name="connsiteY1743" fmla="*/ 3587805 h 5040560"/>
                <a:gd name="connsiteX1744" fmla="*/ 1443187 w 9509967"/>
                <a:gd name="connsiteY1744" fmla="*/ 3594726 h 5040560"/>
                <a:gd name="connsiteX1745" fmla="*/ 1438945 w 9509967"/>
                <a:gd name="connsiteY1745" fmla="*/ 3598223 h 5040560"/>
                <a:gd name="connsiteX1746" fmla="*/ 1433513 w 9509967"/>
                <a:gd name="connsiteY1746" fmla="*/ 3599191 h 5040560"/>
                <a:gd name="connsiteX1747" fmla="*/ 1423987 w 9509967"/>
                <a:gd name="connsiteY1747" fmla="*/ 3596140 h 5040560"/>
                <a:gd name="connsiteX1748" fmla="*/ 1416844 w 9509967"/>
                <a:gd name="connsiteY1748" fmla="*/ 3587136 h 5040560"/>
                <a:gd name="connsiteX1749" fmla="*/ 1411039 w 9509967"/>
                <a:gd name="connsiteY1749" fmla="*/ 3587136 h 5040560"/>
                <a:gd name="connsiteX1750" fmla="*/ 1417513 w 9509967"/>
                <a:gd name="connsiteY1750" fmla="*/ 3599935 h 5040560"/>
                <a:gd name="connsiteX1751" fmla="*/ 1425773 w 9509967"/>
                <a:gd name="connsiteY1751" fmla="*/ 3609088 h 5040560"/>
                <a:gd name="connsiteX1752" fmla="*/ 1435299 w 9509967"/>
                <a:gd name="connsiteY1752" fmla="*/ 3614594 h 5040560"/>
                <a:gd name="connsiteX1753" fmla="*/ 1445419 w 9509967"/>
                <a:gd name="connsiteY1753" fmla="*/ 3616455 h 5040560"/>
                <a:gd name="connsiteX1754" fmla="*/ 1452339 w 9509967"/>
                <a:gd name="connsiteY1754" fmla="*/ 3615487 h 5040560"/>
                <a:gd name="connsiteX1755" fmla="*/ 1458888 w 9509967"/>
                <a:gd name="connsiteY1755" fmla="*/ 3612660 h 5040560"/>
                <a:gd name="connsiteX1756" fmla="*/ 1464469 w 9509967"/>
                <a:gd name="connsiteY1756" fmla="*/ 3608120 h 5040560"/>
                <a:gd name="connsiteX1757" fmla="*/ 1468487 w 9509967"/>
                <a:gd name="connsiteY1757" fmla="*/ 3601869 h 5040560"/>
                <a:gd name="connsiteX1758" fmla="*/ 1471613 w 9509967"/>
                <a:gd name="connsiteY1758" fmla="*/ 3579992 h 5040560"/>
                <a:gd name="connsiteX1759" fmla="*/ 1471613 w 9509967"/>
                <a:gd name="connsiteY1759" fmla="*/ 3488314 h 5040560"/>
                <a:gd name="connsiteX1760" fmla="*/ 1493193 w 9509967"/>
                <a:gd name="connsiteY1760" fmla="*/ 3488314 h 5040560"/>
                <a:gd name="connsiteX1761" fmla="*/ 1493193 w 9509967"/>
                <a:gd name="connsiteY1761" fmla="*/ 3483402 h 5040560"/>
                <a:gd name="connsiteX1762" fmla="*/ 1476449 w 9509967"/>
                <a:gd name="connsiteY1762" fmla="*/ 3472315 h 5040560"/>
                <a:gd name="connsiteX1763" fmla="*/ 1461195 w 9509967"/>
                <a:gd name="connsiteY1763" fmla="*/ 3453786 h 5040560"/>
                <a:gd name="connsiteX1764" fmla="*/ 1457102 w 9509967"/>
                <a:gd name="connsiteY1764" fmla="*/ 3445823 h 5040560"/>
                <a:gd name="connsiteX1765" fmla="*/ 1451669 w 9509967"/>
                <a:gd name="connsiteY1765" fmla="*/ 3433098 h 5040560"/>
                <a:gd name="connsiteX1766" fmla="*/ 1889819 w 9509967"/>
                <a:gd name="connsiteY1766" fmla="*/ 3433098 h 5040560"/>
                <a:gd name="connsiteX1767" fmla="*/ 1885206 w 9509967"/>
                <a:gd name="connsiteY1767" fmla="*/ 3433098 h 5040560"/>
                <a:gd name="connsiteX1768" fmla="*/ 1885206 w 9509967"/>
                <a:gd name="connsiteY1768" fmla="*/ 3477896 h 5040560"/>
                <a:gd name="connsiteX1769" fmla="*/ 1853357 w 9509967"/>
                <a:gd name="connsiteY1769" fmla="*/ 3477896 h 5040560"/>
                <a:gd name="connsiteX1770" fmla="*/ 1853357 w 9509967"/>
                <a:gd name="connsiteY1770" fmla="*/ 3488314 h 5040560"/>
                <a:gd name="connsiteX1771" fmla="*/ 1885206 w 9509967"/>
                <a:gd name="connsiteY1771" fmla="*/ 3488314 h 5040560"/>
                <a:gd name="connsiteX1772" fmla="*/ 1885206 w 9509967"/>
                <a:gd name="connsiteY1772" fmla="*/ 3576718 h 5040560"/>
                <a:gd name="connsiteX1773" fmla="*/ 1884164 w 9509967"/>
                <a:gd name="connsiteY1773" fmla="*/ 3587805 h 5040560"/>
                <a:gd name="connsiteX1774" fmla="*/ 1881337 w 9509967"/>
                <a:gd name="connsiteY1774" fmla="*/ 3594726 h 5040560"/>
                <a:gd name="connsiteX1775" fmla="*/ 1877095 w 9509967"/>
                <a:gd name="connsiteY1775" fmla="*/ 3598223 h 5040560"/>
                <a:gd name="connsiteX1776" fmla="*/ 1871663 w 9509967"/>
                <a:gd name="connsiteY1776" fmla="*/ 3599191 h 5040560"/>
                <a:gd name="connsiteX1777" fmla="*/ 1862137 w 9509967"/>
                <a:gd name="connsiteY1777" fmla="*/ 3596140 h 5040560"/>
                <a:gd name="connsiteX1778" fmla="*/ 1854994 w 9509967"/>
                <a:gd name="connsiteY1778" fmla="*/ 3587136 h 5040560"/>
                <a:gd name="connsiteX1779" fmla="*/ 1849189 w 9509967"/>
                <a:gd name="connsiteY1779" fmla="*/ 3587136 h 5040560"/>
                <a:gd name="connsiteX1780" fmla="*/ 1855663 w 9509967"/>
                <a:gd name="connsiteY1780" fmla="*/ 3599935 h 5040560"/>
                <a:gd name="connsiteX1781" fmla="*/ 1863923 w 9509967"/>
                <a:gd name="connsiteY1781" fmla="*/ 3609088 h 5040560"/>
                <a:gd name="connsiteX1782" fmla="*/ 1873449 w 9509967"/>
                <a:gd name="connsiteY1782" fmla="*/ 3614594 h 5040560"/>
                <a:gd name="connsiteX1783" fmla="*/ 1883569 w 9509967"/>
                <a:gd name="connsiteY1783" fmla="*/ 3616455 h 5040560"/>
                <a:gd name="connsiteX1784" fmla="*/ 1890489 w 9509967"/>
                <a:gd name="connsiteY1784" fmla="*/ 3615487 h 5040560"/>
                <a:gd name="connsiteX1785" fmla="*/ 1897038 w 9509967"/>
                <a:gd name="connsiteY1785" fmla="*/ 3612660 h 5040560"/>
                <a:gd name="connsiteX1786" fmla="*/ 1902619 w 9509967"/>
                <a:gd name="connsiteY1786" fmla="*/ 3608120 h 5040560"/>
                <a:gd name="connsiteX1787" fmla="*/ 1906637 w 9509967"/>
                <a:gd name="connsiteY1787" fmla="*/ 3601869 h 5040560"/>
                <a:gd name="connsiteX1788" fmla="*/ 1909763 w 9509967"/>
                <a:gd name="connsiteY1788" fmla="*/ 3579992 h 5040560"/>
                <a:gd name="connsiteX1789" fmla="*/ 1909763 w 9509967"/>
                <a:gd name="connsiteY1789" fmla="*/ 3488314 h 5040560"/>
                <a:gd name="connsiteX1790" fmla="*/ 1931343 w 9509967"/>
                <a:gd name="connsiteY1790" fmla="*/ 3488314 h 5040560"/>
                <a:gd name="connsiteX1791" fmla="*/ 1931343 w 9509967"/>
                <a:gd name="connsiteY1791" fmla="*/ 3483402 h 5040560"/>
                <a:gd name="connsiteX1792" fmla="*/ 1914599 w 9509967"/>
                <a:gd name="connsiteY1792" fmla="*/ 3472315 h 5040560"/>
                <a:gd name="connsiteX1793" fmla="*/ 1899345 w 9509967"/>
                <a:gd name="connsiteY1793" fmla="*/ 3453786 h 5040560"/>
                <a:gd name="connsiteX1794" fmla="*/ 1895252 w 9509967"/>
                <a:gd name="connsiteY1794" fmla="*/ 3445823 h 5040560"/>
                <a:gd name="connsiteX1795" fmla="*/ 1889819 w 9509967"/>
                <a:gd name="connsiteY1795" fmla="*/ 3433098 h 5040560"/>
                <a:gd name="connsiteX1796" fmla="*/ 2423219 w 9509967"/>
                <a:gd name="connsiteY1796" fmla="*/ 3433098 h 5040560"/>
                <a:gd name="connsiteX1797" fmla="*/ 2418606 w 9509967"/>
                <a:gd name="connsiteY1797" fmla="*/ 3433098 h 5040560"/>
                <a:gd name="connsiteX1798" fmla="*/ 2418606 w 9509967"/>
                <a:gd name="connsiteY1798" fmla="*/ 3477896 h 5040560"/>
                <a:gd name="connsiteX1799" fmla="*/ 2386757 w 9509967"/>
                <a:gd name="connsiteY1799" fmla="*/ 3477896 h 5040560"/>
                <a:gd name="connsiteX1800" fmla="*/ 2386757 w 9509967"/>
                <a:gd name="connsiteY1800" fmla="*/ 3488314 h 5040560"/>
                <a:gd name="connsiteX1801" fmla="*/ 2418606 w 9509967"/>
                <a:gd name="connsiteY1801" fmla="*/ 3488314 h 5040560"/>
                <a:gd name="connsiteX1802" fmla="*/ 2418606 w 9509967"/>
                <a:gd name="connsiteY1802" fmla="*/ 3576718 h 5040560"/>
                <a:gd name="connsiteX1803" fmla="*/ 2417564 w 9509967"/>
                <a:gd name="connsiteY1803" fmla="*/ 3587805 h 5040560"/>
                <a:gd name="connsiteX1804" fmla="*/ 2414737 w 9509967"/>
                <a:gd name="connsiteY1804" fmla="*/ 3594726 h 5040560"/>
                <a:gd name="connsiteX1805" fmla="*/ 2410495 w 9509967"/>
                <a:gd name="connsiteY1805" fmla="*/ 3598223 h 5040560"/>
                <a:gd name="connsiteX1806" fmla="*/ 2405063 w 9509967"/>
                <a:gd name="connsiteY1806" fmla="*/ 3599191 h 5040560"/>
                <a:gd name="connsiteX1807" fmla="*/ 2395537 w 9509967"/>
                <a:gd name="connsiteY1807" fmla="*/ 3596140 h 5040560"/>
                <a:gd name="connsiteX1808" fmla="*/ 2388394 w 9509967"/>
                <a:gd name="connsiteY1808" fmla="*/ 3587136 h 5040560"/>
                <a:gd name="connsiteX1809" fmla="*/ 2382589 w 9509967"/>
                <a:gd name="connsiteY1809" fmla="*/ 3587136 h 5040560"/>
                <a:gd name="connsiteX1810" fmla="*/ 2389063 w 9509967"/>
                <a:gd name="connsiteY1810" fmla="*/ 3599935 h 5040560"/>
                <a:gd name="connsiteX1811" fmla="*/ 2397323 w 9509967"/>
                <a:gd name="connsiteY1811" fmla="*/ 3609088 h 5040560"/>
                <a:gd name="connsiteX1812" fmla="*/ 2406849 w 9509967"/>
                <a:gd name="connsiteY1812" fmla="*/ 3614594 h 5040560"/>
                <a:gd name="connsiteX1813" fmla="*/ 2416969 w 9509967"/>
                <a:gd name="connsiteY1813" fmla="*/ 3616455 h 5040560"/>
                <a:gd name="connsiteX1814" fmla="*/ 2423889 w 9509967"/>
                <a:gd name="connsiteY1814" fmla="*/ 3615487 h 5040560"/>
                <a:gd name="connsiteX1815" fmla="*/ 2430438 w 9509967"/>
                <a:gd name="connsiteY1815" fmla="*/ 3612660 h 5040560"/>
                <a:gd name="connsiteX1816" fmla="*/ 2436019 w 9509967"/>
                <a:gd name="connsiteY1816" fmla="*/ 3608120 h 5040560"/>
                <a:gd name="connsiteX1817" fmla="*/ 2440037 w 9509967"/>
                <a:gd name="connsiteY1817" fmla="*/ 3601869 h 5040560"/>
                <a:gd name="connsiteX1818" fmla="*/ 2443163 w 9509967"/>
                <a:gd name="connsiteY1818" fmla="*/ 3579992 h 5040560"/>
                <a:gd name="connsiteX1819" fmla="*/ 2443163 w 9509967"/>
                <a:gd name="connsiteY1819" fmla="*/ 3488314 h 5040560"/>
                <a:gd name="connsiteX1820" fmla="*/ 2464743 w 9509967"/>
                <a:gd name="connsiteY1820" fmla="*/ 3488314 h 5040560"/>
                <a:gd name="connsiteX1821" fmla="*/ 2464743 w 9509967"/>
                <a:gd name="connsiteY1821" fmla="*/ 3483402 h 5040560"/>
                <a:gd name="connsiteX1822" fmla="*/ 2447999 w 9509967"/>
                <a:gd name="connsiteY1822" fmla="*/ 3472315 h 5040560"/>
                <a:gd name="connsiteX1823" fmla="*/ 2432745 w 9509967"/>
                <a:gd name="connsiteY1823" fmla="*/ 3453786 h 5040560"/>
                <a:gd name="connsiteX1824" fmla="*/ 2428652 w 9509967"/>
                <a:gd name="connsiteY1824" fmla="*/ 3445823 h 5040560"/>
                <a:gd name="connsiteX1825" fmla="*/ 2423219 w 9509967"/>
                <a:gd name="connsiteY1825" fmla="*/ 3433098 h 5040560"/>
                <a:gd name="connsiteX1826" fmla="*/ 5271194 w 9509967"/>
                <a:gd name="connsiteY1826" fmla="*/ 3433098 h 5040560"/>
                <a:gd name="connsiteX1827" fmla="*/ 5276626 w 9509967"/>
                <a:gd name="connsiteY1827" fmla="*/ 3445823 h 5040560"/>
                <a:gd name="connsiteX1828" fmla="*/ 5280719 w 9509967"/>
                <a:gd name="connsiteY1828" fmla="*/ 3453786 h 5040560"/>
                <a:gd name="connsiteX1829" fmla="*/ 5295974 w 9509967"/>
                <a:gd name="connsiteY1829" fmla="*/ 3472315 h 5040560"/>
                <a:gd name="connsiteX1830" fmla="*/ 5312717 w 9509967"/>
                <a:gd name="connsiteY1830" fmla="*/ 3483402 h 5040560"/>
                <a:gd name="connsiteX1831" fmla="*/ 5312717 w 9509967"/>
                <a:gd name="connsiteY1831" fmla="*/ 3488314 h 5040560"/>
                <a:gd name="connsiteX1832" fmla="*/ 5291137 w 9509967"/>
                <a:gd name="connsiteY1832" fmla="*/ 3488314 h 5040560"/>
                <a:gd name="connsiteX1833" fmla="*/ 5291137 w 9509967"/>
                <a:gd name="connsiteY1833" fmla="*/ 3579992 h 5040560"/>
                <a:gd name="connsiteX1834" fmla="*/ 5288012 w 9509967"/>
                <a:gd name="connsiteY1834" fmla="*/ 3601869 h 5040560"/>
                <a:gd name="connsiteX1835" fmla="*/ 5283993 w 9509967"/>
                <a:gd name="connsiteY1835" fmla="*/ 3608120 h 5040560"/>
                <a:gd name="connsiteX1836" fmla="*/ 5278412 w 9509967"/>
                <a:gd name="connsiteY1836" fmla="*/ 3612660 h 5040560"/>
                <a:gd name="connsiteX1837" fmla="*/ 5271864 w 9509967"/>
                <a:gd name="connsiteY1837" fmla="*/ 3615487 h 5040560"/>
                <a:gd name="connsiteX1838" fmla="*/ 5264943 w 9509967"/>
                <a:gd name="connsiteY1838" fmla="*/ 3616455 h 5040560"/>
                <a:gd name="connsiteX1839" fmla="*/ 5254823 w 9509967"/>
                <a:gd name="connsiteY1839" fmla="*/ 3614594 h 5040560"/>
                <a:gd name="connsiteX1840" fmla="*/ 5245297 w 9509967"/>
                <a:gd name="connsiteY1840" fmla="*/ 3609088 h 5040560"/>
                <a:gd name="connsiteX1841" fmla="*/ 5237038 w 9509967"/>
                <a:gd name="connsiteY1841" fmla="*/ 3599935 h 5040560"/>
                <a:gd name="connsiteX1842" fmla="*/ 5230564 w 9509967"/>
                <a:gd name="connsiteY1842" fmla="*/ 3587136 h 5040560"/>
                <a:gd name="connsiteX1843" fmla="*/ 5236368 w 9509967"/>
                <a:gd name="connsiteY1843" fmla="*/ 3587136 h 5040560"/>
                <a:gd name="connsiteX1844" fmla="*/ 5243512 w 9509967"/>
                <a:gd name="connsiteY1844" fmla="*/ 3596140 h 5040560"/>
                <a:gd name="connsiteX1845" fmla="*/ 5253037 w 9509967"/>
                <a:gd name="connsiteY1845" fmla="*/ 3599191 h 5040560"/>
                <a:gd name="connsiteX1846" fmla="*/ 5258469 w 9509967"/>
                <a:gd name="connsiteY1846" fmla="*/ 3598223 h 5040560"/>
                <a:gd name="connsiteX1847" fmla="*/ 5262711 w 9509967"/>
                <a:gd name="connsiteY1847" fmla="*/ 3594726 h 5040560"/>
                <a:gd name="connsiteX1848" fmla="*/ 5265539 w 9509967"/>
                <a:gd name="connsiteY1848" fmla="*/ 3587805 h 5040560"/>
                <a:gd name="connsiteX1849" fmla="*/ 5266580 w 9509967"/>
                <a:gd name="connsiteY1849" fmla="*/ 3576718 h 5040560"/>
                <a:gd name="connsiteX1850" fmla="*/ 5266580 w 9509967"/>
                <a:gd name="connsiteY1850" fmla="*/ 3488314 h 5040560"/>
                <a:gd name="connsiteX1851" fmla="*/ 5234731 w 9509967"/>
                <a:gd name="connsiteY1851" fmla="*/ 3488314 h 5040560"/>
                <a:gd name="connsiteX1852" fmla="*/ 5234731 w 9509967"/>
                <a:gd name="connsiteY1852" fmla="*/ 3477896 h 5040560"/>
                <a:gd name="connsiteX1853" fmla="*/ 5266580 w 9509967"/>
                <a:gd name="connsiteY1853" fmla="*/ 3477896 h 5040560"/>
                <a:gd name="connsiteX1854" fmla="*/ 5266580 w 9509967"/>
                <a:gd name="connsiteY1854" fmla="*/ 3433098 h 5040560"/>
                <a:gd name="connsiteX1855" fmla="*/ 6299894 w 9509967"/>
                <a:gd name="connsiteY1855" fmla="*/ 3433098 h 5040560"/>
                <a:gd name="connsiteX1856" fmla="*/ 6295281 w 9509967"/>
                <a:gd name="connsiteY1856" fmla="*/ 3433098 h 5040560"/>
                <a:gd name="connsiteX1857" fmla="*/ 6295281 w 9509967"/>
                <a:gd name="connsiteY1857" fmla="*/ 3477896 h 5040560"/>
                <a:gd name="connsiteX1858" fmla="*/ 6263431 w 9509967"/>
                <a:gd name="connsiteY1858" fmla="*/ 3477896 h 5040560"/>
                <a:gd name="connsiteX1859" fmla="*/ 6263431 w 9509967"/>
                <a:gd name="connsiteY1859" fmla="*/ 3488314 h 5040560"/>
                <a:gd name="connsiteX1860" fmla="*/ 6295281 w 9509967"/>
                <a:gd name="connsiteY1860" fmla="*/ 3488314 h 5040560"/>
                <a:gd name="connsiteX1861" fmla="*/ 6295281 w 9509967"/>
                <a:gd name="connsiteY1861" fmla="*/ 3576718 h 5040560"/>
                <a:gd name="connsiteX1862" fmla="*/ 6294239 w 9509967"/>
                <a:gd name="connsiteY1862" fmla="*/ 3587805 h 5040560"/>
                <a:gd name="connsiteX1863" fmla="*/ 6291410 w 9509967"/>
                <a:gd name="connsiteY1863" fmla="*/ 3594726 h 5040560"/>
                <a:gd name="connsiteX1864" fmla="*/ 6287169 w 9509967"/>
                <a:gd name="connsiteY1864" fmla="*/ 3598223 h 5040560"/>
                <a:gd name="connsiteX1865" fmla="*/ 6281737 w 9509967"/>
                <a:gd name="connsiteY1865" fmla="*/ 3599191 h 5040560"/>
                <a:gd name="connsiteX1866" fmla="*/ 6272212 w 9509967"/>
                <a:gd name="connsiteY1866" fmla="*/ 3596140 h 5040560"/>
                <a:gd name="connsiteX1867" fmla="*/ 6265068 w 9509967"/>
                <a:gd name="connsiteY1867" fmla="*/ 3587136 h 5040560"/>
                <a:gd name="connsiteX1868" fmla="*/ 6259264 w 9509967"/>
                <a:gd name="connsiteY1868" fmla="*/ 3587136 h 5040560"/>
                <a:gd name="connsiteX1869" fmla="*/ 6265738 w 9509967"/>
                <a:gd name="connsiteY1869" fmla="*/ 3599935 h 5040560"/>
                <a:gd name="connsiteX1870" fmla="*/ 6273998 w 9509967"/>
                <a:gd name="connsiteY1870" fmla="*/ 3609088 h 5040560"/>
                <a:gd name="connsiteX1871" fmla="*/ 6283523 w 9509967"/>
                <a:gd name="connsiteY1871" fmla="*/ 3614594 h 5040560"/>
                <a:gd name="connsiteX1872" fmla="*/ 6293643 w 9509967"/>
                <a:gd name="connsiteY1872" fmla="*/ 3616455 h 5040560"/>
                <a:gd name="connsiteX1873" fmla="*/ 6300564 w 9509967"/>
                <a:gd name="connsiteY1873" fmla="*/ 3615487 h 5040560"/>
                <a:gd name="connsiteX1874" fmla="*/ 6307112 w 9509967"/>
                <a:gd name="connsiteY1874" fmla="*/ 3612660 h 5040560"/>
                <a:gd name="connsiteX1875" fmla="*/ 6312693 w 9509967"/>
                <a:gd name="connsiteY1875" fmla="*/ 3608120 h 5040560"/>
                <a:gd name="connsiteX1876" fmla="*/ 6316712 w 9509967"/>
                <a:gd name="connsiteY1876" fmla="*/ 3601869 h 5040560"/>
                <a:gd name="connsiteX1877" fmla="*/ 6319837 w 9509967"/>
                <a:gd name="connsiteY1877" fmla="*/ 3579992 h 5040560"/>
                <a:gd name="connsiteX1878" fmla="*/ 6319837 w 9509967"/>
                <a:gd name="connsiteY1878" fmla="*/ 3488314 h 5040560"/>
                <a:gd name="connsiteX1879" fmla="*/ 6341417 w 9509967"/>
                <a:gd name="connsiteY1879" fmla="*/ 3488314 h 5040560"/>
                <a:gd name="connsiteX1880" fmla="*/ 6341417 w 9509967"/>
                <a:gd name="connsiteY1880" fmla="*/ 3483402 h 5040560"/>
                <a:gd name="connsiteX1881" fmla="*/ 6324674 w 9509967"/>
                <a:gd name="connsiteY1881" fmla="*/ 3472315 h 5040560"/>
                <a:gd name="connsiteX1882" fmla="*/ 6309419 w 9509967"/>
                <a:gd name="connsiteY1882" fmla="*/ 3453786 h 5040560"/>
                <a:gd name="connsiteX1883" fmla="*/ 6305326 w 9509967"/>
                <a:gd name="connsiteY1883" fmla="*/ 3445823 h 5040560"/>
                <a:gd name="connsiteX1884" fmla="*/ 6299894 w 9509967"/>
                <a:gd name="connsiteY1884" fmla="*/ 3433098 h 5040560"/>
                <a:gd name="connsiteX1885" fmla="*/ 9033568 w 9509967"/>
                <a:gd name="connsiteY1885" fmla="*/ 3433098 h 5040560"/>
                <a:gd name="connsiteX1886" fmla="*/ 9028955 w 9509967"/>
                <a:gd name="connsiteY1886" fmla="*/ 3433098 h 5040560"/>
                <a:gd name="connsiteX1887" fmla="*/ 9028955 w 9509967"/>
                <a:gd name="connsiteY1887" fmla="*/ 3477896 h 5040560"/>
                <a:gd name="connsiteX1888" fmla="*/ 8997106 w 9509967"/>
                <a:gd name="connsiteY1888" fmla="*/ 3477896 h 5040560"/>
                <a:gd name="connsiteX1889" fmla="*/ 8997106 w 9509967"/>
                <a:gd name="connsiteY1889" fmla="*/ 3488314 h 5040560"/>
                <a:gd name="connsiteX1890" fmla="*/ 9028955 w 9509967"/>
                <a:gd name="connsiteY1890" fmla="*/ 3488314 h 5040560"/>
                <a:gd name="connsiteX1891" fmla="*/ 9028955 w 9509967"/>
                <a:gd name="connsiteY1891" fmla="*/ 3576718 h 5040560"/>
                <a:gd name="connsiteX1892" fmla="*/ 9027913 w 9509967"/>
                <a:gd name="connsiteY1892" fmla="*/ 3587805 h 5040560"/>
                <a:gd name="connsiteX1893" fmla="*/ 9025085 w 9509967"/>
                <a:gd name="connsiteY1893" fmla="*/ 3594726 h 5040560"/>
                <a:gd name="connsiteX1894" fmla="*/ 9020844 w 9509967"/>
                <a:gd name="connsiteY1894" fmla="*/ 3598223 h 5040560"/>
                <a:gd name="connsiteX1895" fmla="*/ 9015411 w 9509967"/>
                <a:gd name="connsiteY1895" fmla="*/ 3599191 h 5040560"/>
                <a:gd name="connsiteX1896" fmla="*/ 9005886 w 9509967"/>
                <a:gd name="connsiteY1896" fmla="*/ 3596140 h 5040560"/>
                <a:gd name="connsiteX1897" fmla="*/ 8998743 w 9509967"/>
                <a:gd name="connsiteY1897" fmla="*/ 3587136 h 5040560"/>
                <a:gd name="connsiteX1898" fmla="*/ 8992938 w 9509967"/>
                <a:gd name="connsiteY1898" fmla="*/ 3587136 h 5040560"/>
                <a:gd name="connsiteX1899" fmla="*/ 8999412 w 9509967"/>
                <a:gd name="connsiteY1899" fmla="*/ 3599935 h 5040560"/>
                <a:gd name="connsiteX1900" fmla="*/ 9007672 w 9509967"/>
                <a:gd name="connsiteY1900" fmla="*/ 3609088 h 5040560"/>
                <a:gd name="connsiteX1901" fmla="*/ 9017197 w 9509967"/>
                <a:gd name="connsiteY1901" fmla="*/ 3614594 h 5040560"/>
                <a:gd name="connsiteX1902" fmla="*/ 9027318 w 9509967"/>
                <a:gd name="connsiteY1902" fmla="*/ 3616455 h 5040560"/>
                <a:gd name="connsiteX1903" fmla="*/ 9034238 w 9509967"/>
                <a:gd name="connsiteY1903" fmla="*/ 3615487 h 5040560"/>
                <a:gd name="connsiteX1904" fmla="*/ 9040787 w 9509967"/>
                <a:gd name="connsiteY1904" fmla="*/ 3612660 h 5040560"/>
                <a:gd name="connsiteX1905" fmla="*/ 9046368 w 9509967"/>
                <a:gd name="connsiteY1905" fmla="*/ 3608120 h 5040560"/>
                <a:gd name="connsiteX1906" fmla="*/ 9050386 w 9509967"/>
                <a:gd name="connsiteY1906" fmla="*/ 3601869 h 5040560"/>
                <a:gd name="connsiteX1907" fmla="*/ 9053511 w 9509967"/>
                <a:gd name="connsiteY1907" fmla="*/ 3579992 h 5040560"/>
                <a:gd name="connsiteX1908" fmla="*/ 9053511 w 9509967"/>
                <a:gd name="connsiteY1908" fmla="*/ 3488314 h 5040560"/>
                <a:gd name="connsiteX1909" fmla="*/ 9075092 w 9509967"/>
                <a:gd name="connsiteY1909" fmla="*/ 3488314 h 5040560"/>
                <a:gd name="connsiteX1910" fmla="*/ 9075092 w 9509967"/>
                <a:gd name="connsiteY1910" fmla="*/ 3483402 h 5040560"/>
                <a:gd name="connsiteX1911" fmla="*/ 9058348 w 9509967"/>
                <a:gd name="connsiteY1911" fmla="*/ 3472315 h 5040560"/>
                <a:gd name="connsiteX1912" fmla="*/ 9043093 w 9509967"/>
                <a:gd name="connsiteY1912" fmla="*/ 3453786 h 5040560"/>
                <a:gd name="connsiteX1913" fmla="*/ 9039001 w 9509967"/>
                <a:gd name="connsiteY1913" fmla="*/ 3445823 h 5040560"/>
                <a:gd name="connsiteX1914" fmla="*/ 9033568 w 9509967"/>
                <a:gd name="connsiteY1914" fmla="*/ 3433098 h 5040560"/>
                <a:gd name="connsiteX1915" fmla="*/ 9485857 w 9509967"/>
                <a:gd name="connsiteY1915" fmla="*/ 3412411 h 5040560"/>
                <a:gd name="connsiteX1916" fmla="*/ 9399388 w 9509967"/>
                <a:gd name="connsiteY1916" fmla="*/ 3412411 h 5040560"/>
                <a:gd name="connsiteX1917" fmla="*/ 9399388 w 9509967"/>
                <a:gd name="connsiteY1917" fmla="*/ 3417918 h 5040560"/>
                <a:gd name="connsiteX1918" fmla="*/ 9406680 w 9509967"/>
                <a:gd name="connsiteY1918" fmla="*/ 3417918 h 5040560"/>
                <a:gd name="connsiteX1919" fmla="*/ 9424688 w 9509967"/>
                <a:gd name="connsiteY1919" fmla="*/ 3425211 h 5040560"/>
                <a:gd name="connsiteX1920" fmla="*/ 9428261 w 9509967"/>
                <a:gd name="connsiteY1920" fmla="*/ 3448130 h 5040560"/>
                <a:gd name="connsiteX1921" fmla="*/ 9428261 w 9509967"/>
                <a:gd name="connsiteY1921" fmla="*/ 3546803 h 5040560"/>
                <a:gd name="connsiteX1922" fmla="*/ 9433321 w 9509967"/>
                <a:gd name="connsiteY1922" fmla="*/ 3583712 h 5040560"/>
                <a:gd name="connsiteX1923" fmla="*/ 9440167 w 9509967"/>
                <a:gd name="connsiteY1923" fmla="*/ 3597033 h 5040560"/>
                <a:gd name="connsiteX1924" fmla="*/ 9450361 w 9509967"/>
                <a:gd name="connsiteY1924" fmla="*/ 3608195 h 5040560"/>
                <a:gd name="connsiteX1925" fmla="*/ 9463756 w 9509967"/>
                <a:gd name="connsiteY1925" fmla="*/ 3615934 h 5040560"/>
                <a:gd name="connsiteX1926" fmla="*/ 9479904 w 9509967"/>
                <a:gd name="connsiteY1926" fmla="*/ 3618836 h 5040560"/>
                <a:gd name="connsiteX1927" fmla="*/ 9492480 w 9509967"/>
                <a:gd name="connsiteY1927" fmla="*/ 3616901 h 5040560"/>
                <a:gd name="connsiteX1928" fmla="*/ 9501930 w 9509967"/>
                <a:gd name="connsiteY1928" fmla="*/ 3611841 h 5040560"/>
                <a:gd name="connsiteX1929" fmla="*/ 9507884 w 9509967"/>
                <a:gd name="connsiteY1929" fmla="*/ 3604623 h 5040560"/>
                <a:gd name="connsiteX1930" fmla="*/ 9509967 w 9509967"/>
                <a:gd name="connsiteY1930" fmla="*/ 3596065 h 5040560"/>
                <a:gd name="connsiteX1931" fmla="*/ 9508628 w 9509967"/>
                <a:gd name="connsiteY1931" fmla="*/ 3588921 h 5040560"/>
                <a:gd name="connsiteX1932" fmla="*/ 9505130 w 9509967"/>
                <a:gd name="connsiteY1932" fmla="*/ 3584010 h 5040560"/>
                <a:gd name="connsiteX1933" fmla="*/ 9500219 w 9509967"/>
                <a:gd name="connsiteY1933" fmla="*/ 3581257 h 5040560"/>
                <a:gd name="connsiteX1934" fmla="*/ 9494787 w 9509967"/>
                <a:gd name="connsiteY1934" fmla="*/ 3580438 h 5040560"/>
                <a:gd name="connsiteX1935" fmla="*/ 9490545 w 9509967"/>
                <a:gd name="connsiteY1935" fmla="*/ 3580885 h 5040560"/>
                <a:gd name="connsiteX1936" fmla="*/ 9486378 w 9509967"/>
                <a:gd name="connsiteY1936" fmla="*/ 3583340 h 5040560"/>
                <a:gd name="connsiteX1937" fmla="*/ 9481913 w 9509967"/>
                <a:gd name="connsiteY1937" fmla="*/ 3589294 h 5040560"/>
                <a:gd name="connsiteX1938" fmla="*/ 9476630 w 9509967"/>
                <a:gd name="connsiteY1938" fmla="*/ 3600232 h 5040560"/>
                <a:gd name="connsiteX1939" fmla="*/ 9467849 w 9509967"/>
                <a:gd name="connsiteY1939" fmla="*/ 3608269 h 5040560"/>
                <a:gd name="connsiteX1940" fmla="*/ 9463905 w 9509967"/>
                <a:gd name="connsiteY1940" fmla="*/ 3607153 h 5040560"/>
                <a:gd name="connsiteX1941" fmla="*/ 9460333 w 9509967"/>
                <a:gd name="connsiteY1941" fmla="*/ 3603358 h 5040560"/>
                <a:gd name="connsiteX1942" fmla="*/ 9457803 w 9509967"/>
                <a:gd name="connsiteY1942" fmla="*/ 3596437 h 5040560"/>
                <a:gd name="connsiteX1943" fmla="*/ 9456836 w 9509967"/>
                <a:gd name="connsiteY1943" fmla="*/ 3585945 h 5040560"/>
                <a:gd name="connsiteX1944" fmla="*/ 9456836 w 9509967"/>
                <a:gd name="connsiteY1944" fmla="*/ 3448130 h 5040560"/>
                <a:gd name="connsiteX1945" fmla="*/ 9457133 w 9509967"/>
                <a:gd name="connsiteY1945" fmla="*/ 3436521 h 5040560"/>
                <a:gd name="connsiteX1946" fmla="*/ 9458250 w 9509967"/>
                <a:gd name="connsiteY1946" fmla="*/ 3429229 h 5040560"/>
                <a:gd name="connsiteX1947" fmla="*/ 9460706 w 9509967"/>
                <a:gd name="connsiteY1947" fmla="*/ 3424690 h 5040560"/>
                <a:gd name="connsiteX1948" fmla="*/ 9465021 w 9509967"/>
                <a:gd name="connsiteY1948" fmla="*/ 3421490 h 5040560"/>
                <a:gd name="connsiteX1949" fmla="*/ 9478565 w 9509967"/>
                <a:gd name="connsiteY1949" fmla="*/ 3417918 h 5040560"/>
                <a:gd name="connsiteX1950" fmla="*/ 9485857 w 9509967"/>
                <a:gd name="connsiteY1950" fmla="*/ 3417918 h 5040560"/>
                <a:gd name="connsiteX1951" fmla="*/ 5887393 w 9509967"/>
                <a:gd name="connsiteY1951" fmla="*/ 3411277 h 5040560"/>
                <a:gd name="connsiteX1952" fmla="*/ 5894689 w 9509967"/>
                <a:gd name="connsiteY1952" fmla="*/ 3422132 h 5040560"/>
                <a:gd name="connsiteX1953" fmla="*/ 5904904 w 9509967"/>
                <a:gd name="connsiteY1953" fmla="*/ 3424466 h 5040560"/>
                <a:gd name="connsiteX1954" fmla="*/ 5906987 w 9509967"/>
                <a:gd name="connsiteY1954" fmla="*/ 3419257 h 5040560"/>
                <a:gd name="connsiteX1955" fmla="*/ 29468 w 9509967"/>
                <a:gd name="connsiteY1955" fmla="*/ 3402589 h 5040560"/>
                <a:gd name="connsiteX1956" fmla="*/ 22771 w 9509967"/>
                <a:gd name="connsiteY1956" fmla="*/ 3402589 h 5040560"/>
                <a:gd name="connsiteX1957" fmla="*/ 22771 w 9509967"/>
                <a:gd name="connsiteY1957" fmla="*/ 3560198 h 5040560"/>
                <a:gd name="connsiteX1958" fmla="*/ 21729 w 9509967"/>
                <a:gd name="connsiteY1958" fmla="*/ 3589517 h 5040560"/>
                <a:gd name="connsiteX1959" fmla="*/ 18083 w 9509967"/>
                <a:gd name="connsiteY1959" fmla="*/ 3596809 h 5040560"/>
                <a:gd name="connsiteX1960" fmla="*/ 12353 w 9509967"/>
                <a:gd name="connsiteY1960" fmla="*/ 3598893 h 5040560"/>
                <a:gd name="connsiteX1961" fmla="*/ 1637 w 9509967"/>
                <a:gd name="connsiteY1961" fmla="*/ 3596363 h 5040560"/>
                <a:gd name="connsiteX1962" fmla="*/ 0 w 9509967"/>
                <a:gd name="connsiteY1962" fmla="*/ 3601572 h 5040560"/>
                <a:gd name="connsiteX1963" fmla="*/ 40481 w 9509967"/>
                <a:gd name="connsiteY1963" fmla="*/ 3618389 h 5040560"/>
                <a:gd name="connsiteX1964" fmla="*/ 47327 w 9509967"/>
                <a:gd name="connsiteY1964" fmla="*/ 3618389 h 5040560"/>
                <a:gd name="connsiteX1965" fmla="*/ 47327 w 9509967"/>
                <a:gd name="connsiteY1965" fmla="*/ 3598893 h 5040560"/>
                <a:gd name="connsiteX1966" fmla="*/ 66750 w 9509967"/>
                <a:gd name="connsiteY1966" fmla="*/ 3613850 h 5040560"/>
                <a:gd name="connsiteX1967" fmla="*/ 87362 w 9509967"/>
                <a:gd name="connsiteY1967" fmla="*/ 3618389 h 5040560"/>
                <a:gd name="connsiteX1968" fmla="*/ 108570 w 9509967"/>
                <a:gd name="connsiteY1968" fmla="*/ 3613404 h 5040560"/>
                <a:gd name="connsiteX1969" fmla="*/ 126281 w 9509967"/>
                <a:gd name="connsiteY1969" fmla="*/ 3599563 h 5040560"/>
                <a:gd name="connsiteX1970" fmla="*/ 138485 w 9509967"/>
                <a:gd name="connsiteY1970" fmla="*/ 3578503 h 5040560"/>
                <a:gd name="connsiteX1971" fmla="*/ 143024 w 9509967"/>
                <a:gd name="connsiteY1971" fmla="*/ 3551714 h 5040560"/>
                <a:gd name="connsiteX1972" fmla="*/ 124569 w 9509967"/>
                <a:gd name="connsiteY1972" fmla="*/ 3498136 h 5040560"/>
                <a:gd name="connsiteX1973" fmla="*/ 77093 w 9509967"/>
                <a:gd name="connsiteY1973" fmla="*/ 3473728 h 5040560"/>
                <a:gd name="connsiteX1974" fmla="*/ 47327 w 9509967"/>
                <a:gd name="connsiteY1974" fmla="*/ 3485188 h 5040560"/>
                <a:gd name="connsiteX1975" fmla="*/ 47327 w 9509967"/>
                <a:gd name="connsiteY1975" fmla="*/ 3440540 h 5040560"/>
                <a:gd name="connsiteX1976" fmla="*/ 47104 w 9509967"/>
                <a:gd name="connsiteY1976" fmla="*/ 3434661 h 5040560"/>
                <a:gd name="connsiteX1977" fmla="*/ 47625 w 9509967"/>
                <a:gd name="connsiteY1977" fmla="*/ 3428634 h 5040560"/>
                <a:gd name="connsiteX1978" fmla="*/ 50602 w 9509967"/>
                <a:gd name="connsiteY1978" fmla="*/ 3423945 h 5040560"/>
                <a:gd name="connsiteX1979" fmla="*/ 57894 w 9509967"/>
                <a:gd name="connsiteY1979" fmla="*/ 3422085 h 5040560"/>
                <a:gd name="connsiteX1980" fmla="*/ 68163 w 9509967"/>
                <a:gd name="connsiteY1980" fmla="*/ 3424466 h 5040560"/>
                <a:gd name="connsiteX1981" fmla="*/ 70098 w 9509967"/>
                <a:gd name="connsiteY1981" fmla="*/ 3419257 h 5040560"/>
                <a:gd name="connsiteX1982" fmla="*/ 1985367 w 9509967"/>
                <a:gd name="connsiteY1982" fmla="*/ 3402589 h 5040560"/>
                <a:gd name="connsiteX1983" fmla="*/ 1979489 w 9509967"/>
                <a:gd name="connsiteY1983" fmla="*/ 3403779 h 5040560"/>
                <a:gd name="connsiteX1984" fmla="*/ 1974726 w 9509967"/>
                <a:gd name="connsiteY1984" fmla="*/ 3406979 h 5040560"/>
                <a:gd name="connsiteX1985" fmla="*/ 1971527 w 9509967"/>
                <a:gd name="connsiteY1985" fmla="*/ 3411742 h 5040560"/>
                <a:gd name="connsiteX1986" fmla="*/ 1970335 w 9509967"/>
                <a:gd name="connsiteY1986" fmla="*/ 3417620 h 5040560"/>
                <a:gd name="connsiteX1987" fmla="*/ 1971527 w 9509967"/>
                <a:gd name="connsiteY1987" fmla="*/ 3423499 h 5040560"/>
                <a:gd name="connsiteX1988" fmla="*/ 1974726 w 9509967"/>
                <a:gd name="connsiteY1988" fmla="*/ 3428336 h 5040560"/>
                <a:gd name="connsiteX1989" fmla="*/ 1979489 w 9509967"/>
                <a:gd name="connsiteY1989" fmla="*/ 3431610 h 5040560"/>
                <a:gd name="connsiteX1990" fmla="*/ 1985367 w 9509967"/>
                <a:gd name="connsiteY1990" fmla="*/ 3432801 h 5040560"/>
                <a:gd name="connsiteX1991" fmla="*/ 1991246 w 9509967"/>
                <a:gd name="connsiteY1991" fmla="*/ 3431610 h 5040560"/>
                <a:gd name="connsiteX1992" fmla="*/ 1996083 w 9509967"/>
                <a:gd name="connsiteY1992" fmla="*/ 3428336 h 5040560"/>
                <a:gd name="connsiteX1993" fmla="*/ 1999357 w 9509967"/>
                <a:gd name="connsiteY1993" fmla="*/ 3423499 h 5040560"/>
                <a:gd name="connsiteX1994" fmla="*/ 2000547 w 9509967"/>
                <a:gd name="connsiteY1994" fmla="*/ 3417620 h 5040560"/>
                <a:gd name="connsiteX1995" fmla="*/ 1999357 w 9509967"/>
                <a:gd name="connsiteY1995" fmla="*/ 3411742 h 5040560"/>
                <a:gd name="connsiteX1996" fmla="*/ 1996157 w 9509967"/>
                <a:gd name="connsiteY1996" fmla="*/ 3406979 h 5040560"/>
                <a:gd name="connsiteX1997" fmla="*/ 1991321 w 9509967"/>
                <a:gd name="connsiteY1997" fmla="*/ 3403779 h 5040560"/>
                <a:gd name="connsiteX1998" fmla="*/ 1985367 w 9509967"/>
                <a:gd name="connsiteY1998" fmla="*/ 3402589 h 5040560"/>
                <a:gd name="connsiteX1999" fmla="*/ 3467993 w 9509967"/>
                <a:gd name="connsiteY1999" fmla="*/ 3402589 h 5040560"/>
                <a:gd name="connsiteX2000" fmla="*/ 3461296 w 9509967"/>
                <a:gd name="connsiteY2000" fmla="*/ 3402589 h 5040560"/>
                <a:gd name="connsiteX2001" fmla="*/ 3461296 w 9509967"/>
                <a:gd name="connsiteY2001" fmla="*/ 3560198 h 5040560"/>
                <a:gd name="connsiteX2002" fmla="*/ 3460254 w 9509967"/>
                <a:gd name="connsiteY2002" fmla="*/ 3589517 h 5040560"/>
                <a:gd name="connsiteX2003" fmla="*/ 3456607 w 9509967"/>
                <a:gd name="connsiteY2003" fmla="*/ 3596809 h 5040560"/>
                <a:gd name="connsiteX2004" fmla="*/ 3450878 w 9509967"/>
                <a:gd name="connsiteY2004" fmla="*/ 3598893 h 5040560"/>
                <a:gd name="connsiteX2005" fmla="*/ 3440162 w 9509967"/>
                <a:gd name="connsiteY2005" fmla="*/ 3596363 h 5040560"/>
                <a:gd name="connsiteX2006" fmla="*/ 3438525 w 9509967"/>
                <a:gd name="connsiteY2006" fmla="*/ 3601572 h 5040560"/>
                <a:gd name="connsiteX2007" fmla="*/ 3479006 w 9509967"/>
                <a:gd name="connsiteY2007" fmla="*/ 3618389 h 5040560"/>
                <a:gd name="connsiteX2008" fmla="*/ 3485852 w 9509967"/>
                <a:gd name="connsiteY2008" fmla="*/ 3618389 h 5040560"/>
                <a:gd name="connsiteX2009" fmla="*/ 3485852 w 9509967"/>
                <a:gd name="connsiteY2009" fmla="*/ 3598893 h 5040560"/>
                <a:gd name="connsiteX2010" fmla="*/ 3505274 w 9509967"/>
                <a:gd name="connsiteY2010" fmla="*/ 3613850 h 5040560"/>
                <a:gd name="connsiteX2011" fmla="*/ 3525887 w 9509967"/>
                <a:gd name="connsiteY2011" fmla="*/ 3618389 h 5040560"/>
                <a:gd name="connsiteX2012" fmla="*/ 3547095 w 9509967"/>
                <a:gd name="connsiteY2012" fmla="*/ 3613404 h 5040560"/>
                <a:gd name="connsiteX2013" fmla="*/ 3564806 w 9509967"/>
                <a:gd name="connsiteY2013" fmla="*/ 3599563 h 5040560"/>
                <a:gd name="connsiteX2014" fmla="*/ 3577009 w 9509967"/>
                <a:gd name="connsiteY2014" fmla="*/ 3578503 h 5040560"/>
                <a:gd name="connsiteX2015" fmla="*/ 3581549 w 9509967"/>
                <a:gd name="connsiteY2015" fmla="*/ 3551714 h 5040560"/>
                <a:gd name="connsiteX2016" fmla="*/ 3563094 w 9509967"/>
                <a:gd name="connsiteY2016" fmla="*/ 3498136 h 5040560"/>
                <a:gd name="connsiteX2017" fmla="*/ 3515618 w 9509967"/>
                <a:gd name="connsiteY2017" fmla="*/ 3473728 h 5040560"/>
                <a:gd name="connsiteX2018" fmla="*/ 3485852 w 9509967"/>
                <a:gd name="connsiteY2018" fmla="*/ 3485188 h 5040560"/>
                <a:gd name="connsiteX2019" fmla="*/ 3485852 w 9509967"/>
                <a:gd name="connsiteY2019" fmla="*/ 3440540 h 5040560"/>
                <a:gd name="connsiteX2020" fmla="*/ 3485629 w 9509967"/>
                <a:gd name="connsiteY2020" fmla="*/ 3434661 h 5040560"/>
                <a:gd name="connsiteX2021" fmla="*/ 3486150 w 9509967"/>
                <a:gd name="connsiteY2021" fmla="*/ 3428634 h 5040560"/>
                <a:gd name="connsiteX2022" fmla="*/ 3489126 w 9509967"/>
                <a:gd name="connsiteY2022" fmla="*/ 3423945 h 5040560"/>
                <a:gd name="connsiteX2023" fmla="*/ 3496419 w 9509967"/>
                <a:gd name="connsiteY2023" fmla="*/ 3422085 h 5040560"/>
                <a:gd name="connsiteX2024" fmla="*/ 3506688 w 9509967"/>
                <a:gd name="connsiteY2024" fmla="*/ 3424466 h 5040560"/>
                <a:gd name="connsiteX2025" fmla="*/ 3508623 w 9509967"/>
                <a:gd name="connsiteY2025" fmla="*/ 3419257 h 5040560"/>
                <a:gd name="connsiteX2026" fmla="*/ 6681191 w 9509967"/>
                <a:gd name="connsiteY2026" fmla="*/ 3402589 h 5040560"/>
                <a:gd name="connsiteX2027" fmla="*/ 6675312 w 9509967"/>
                <a:gd name="connsiteY2027" fmla="*/ 3403779 h 5040560"/>
                <a:gd name="connsiteX2028" fmla="*/ 6670550 w 9509967"/>
                <a:gd name="connsiteY2028" fmla="*/ 3406979 h 5040560"/>
                <a:gd name="connsiteX2029" fmla="*/ 6667351 w 9509967"/>
                <a:gd name="connsiteY2029" fmla="*/ 3411742 h 5040560"/>
                <a:gd name="connsiteX2030" fmla="*/ 6666160 w 9509967"/>
                <a:gd name="connsiteY2030" fmla="*/ 3417620 h 5040560"/>
                <a:gd name="connsiteX2031" fmla="*/ 6667351 w 9509967"/>
                <a:gd name="connsiteY2031" fmla="*/ 3423499 h 5040560"/>
                <a:gd name="connsiteX2032" fmla="*/ 6670550 w 9509967"/>
                <a:gd name="connsiteY2032" fmla="*/ 3428336 h 5040560"/>
                <a:gd name="connsiteX2033" fmla="*/ 6675312 w 9509967"/>
                <a:gd name="connsiteY2033" fmla="*/ 3431610 h 5040560"/>
                <a:gd name="connsiteX2034" fmla="*/ 6681191 w 9509967"/>
                <a:gd name="connsiteY2034" fmla="*/ 3432801 h 5040560"/>
                <a:gd name="connsiteX2035" fmla="*/ 6687070 w 9509967"/>
                <a:gd name="connsiteY2035" fmla="*/ 3431610 h 5040560"/>
                <a:gd name="connsiteX2036" fmla="*/ 6691906 w 9509967"/>
                <a:gd name="connsiteY2036" fmla="*/ 3428336 h 5040560"/>
                <a:gd name="connsiteX2037" fmla="*/ 6695181 w 9509967"/>
                <a:gd name="connsiteY2037" fmla="*/ 3423499 h 5040560"/>
                <a:gd name="connsiteX2038" fmla="*/ 6696372 w 9509967"/>
                <a:gd name="connsiteY2038" fmla="*/ 3417620 h 5040560"/>
                <a:gd name="connsiteX2039" fmla="*/ 6695181 w 9509967"/>
                <a:gd name="connsiteY2039" fmla="*/ 3411742 h 5040560"/>
                <a:gd name="connsiteX2040" fmla="*/ 6691982 w 9509967"/>
                <a:gd name="connsiteY2040" fmla="*/ 3406979 h 5040560"/>
                <a:gd name="connsiteX2041" fmla="*/ 6687145 w 9509967"/>
                <a:gd name="connsiteY2041" fmla="*/ 3403779 h 5040560"/>
                <a:gd name="connsiteX2042" fmla="*/ 6681191 w 9509967"/>
                <a:gd name="connsiteY2042" fmla="*/ 3402589 h 5040560"/>
                <a:gd name="connsiteX2043" fmla="*/ 7087492 w 9509967"/>
                <a:gd name="connsiteY2043" fmla="*/ 3402589 h 5040560"/>
                <a:gd name="connsiteX2044" fmla="*/ 7080795 w 9509967"/>
                <a:gd name="connsiteY2044" fmla="*/ 3402589 h 5040560"/>
                <a:gd name="connsiteX2045" fmla="*/ 7080795 w 9509967"/>
                <a:gd name="connsiteY2045" fmla="*/ 3560198 h 5040560"/>
                <a:gd name="connsiteX2046" fmla="*/ 7079753 w 9509967"/>
                <a:gd name="connsiteY2046" fmla="*/ 3589517 h 5040560"/>
                <a:gd name="connsiteX2047" fmla="*/ 7076107 w 9509967"/>
                <a:gd name="connsiteY2047" fmla="*/ 3596809 h 5040560"/>
                <a:gd name="connsiteX2048" fmla="*/ 7070377 w 9509967"/>
                <a:gd name="connsiteY2048" fmla="*/ 3598893 h 5040560"/>
                <a:gd name="connsiteX2049" fmla="*/ 7059661 w 9509967"/>
                <a:gd name="connsiteY2049" fmla="*/ 3596363 h 5040560"/>
                <a:gd name="connsiteX2050" fmla="*/ 7058024 w 9509967"/>
                <a:gd name="connsiteY2050" fmla="*/ 3601572 h 5040560"/>
                <a:gd name="connsiteX2051" fmla="*/ 7098505 w 9509967"/>
                <a:gd name="connsiteY2051" fmla="*/ 3618389 h 5040560"/>
                <a:gd name="connsiteX2052" fmla="*/ 7105351 w 9509967"/>
                <a:gd name="connsiteY2052" fmla="*/ 3618389 h 5040560"/>
                <a:gd name="connsiteX2053" fmla="*/ 7105351 w 9509967"/>
                <a:gd name="connsiteY2053" fmla="*/ 3598893 h 5040560"/>
                <a:gd name="connsiteX2054" fmla="*/ 7124773 w 9509967"/>
                <a:gd name="connsiteY2054" fmla="*/ 3613850 h 5040560"/>
                <a:gd name="connsiteX2055" fmla="*/ 7145386 w 9509967"/>
                <a:gd name="connsiteY2055" fmla="*/ 3618389 h 5040560"/>
                <a:gd name="connsiteX2056" fmla="*/ 7166594 w 9509967"/>
                <a:gd name="connsiteY2056" fmla="*/ 3613404 h 5040560"/>
                <a:gd name="connsiteX2057" fmla="*/ 7184305 w 9509967"/>
                <a:gd name="connsiteY2057" fmla="*/ 3599563 h 5040560"/>
                <a:gd name="connsiteX2058" fmla="*/ 7196509 w 9509967"/>
                <a:gd name="connsiteY2058" fmla="*/ 3578503 h 5040560"/>
                <a:gd name="connsiteX2059" fmla="*/ 7201048 w 9509967"/>
                <a:gd name="connsiteY2059" fmla="*/ 3551714 h 5040560"/>
                <a:gd name="connsiteX2060" fmla="*/ 7182593 w 9509967"/>
                <a:gd name="connsiteY2060" fmla="*/ 3498136 h 5040560"/>
                <a:gd name="connsiteX2061" fmla="*/ 7135117 w 9509967"/>
                <a:gd name="connsiteY2061" fmla="*/ 3473728 h 5040560"/>
                <a:gd name="connsiteX2062" fmla="*/ 7105351 w 9509967"/>
                <a:gd name="connsiteY2062" fmla="*/ 3485188 h 5040560"/>
                <a:gd name="connsiteX2063" fmla="*/ 7105351 w 9509967"/>
                <a:gd name="connsiteY2063" fmla="*/ 3440540 h 5040560"/>
                <a:gd name="connsiteX2064" fmla="*/ 7105128 w 9509967"/>
                <a:gd name="connsiteY2064" fmla="*/ 3434661 h 5040560"/>
                <a:gd name="connsiteX2065" fmla="*/ 7105649 w 9509967"/>
                <a:gd name="connsiteY2065" fmla="*/ 3428634 h 5040560"/>
                <a:gd name="connsiteX2066" fmla="*/ 7108625 w 9509967"/>
                <a:gd name="connsiteY2066" fmla="*/ 3423945 h 5040560"/>
                <a:gd name="connsiteX2067" fmla="*/ 7115918 w 9509967"/>
                <a:gd name="connsiteY2067" fmla="*/ 3422085 h 5040560"/>
                <a:gd name="connsiteX2068" fmla="*/ 7126187 w 9509967"/>
                <a:gd name="connsiteY2068" fmla="*/ 3424466 h 5040560"/>
                <a:gd name="connsiteX2069" fmla="*/ 7128122 w 9509967"/>
                <a:gd name="connsiteY2069" fmla="*/ 3419257 h 5040560"/>
                <a:gd name="connsiteX2070" fmla="*/ 6360364 w 9509967"/>
                <a:gd name="connsiteY2070" fmla="*/ 0 h 5040560"/>
                <a:gd name="connsiteX2071" fmla="*/ 2793964 w 9509967"/>
                <a:gd name="connsiteY2071" fmla="*/ 0 h 5040560"/>
                <a:gd name="connsiteX2072" fmla="*/ 5119058 w 9509967"/>
                <a:gd name="connsiteY2072" fmla="*/ 3475541 h 5040560"/>
                <a:gd name="connsiteX2073" fmla="*/ 5125343 w 9509967"/>
                <a:gd name="connsiteY2073" fmla="*/ 3473877 h 5040560"/>
                <a:gd name="connsiteX2074" fmla="*/ 5139704 w 9509967"/>
                <a:gd name="connsiteY2074" fmla="*/ 3476556 h 5040560"/>
                <a:gd name="connsiteX2075" fmla="*/ 5151387 w 9509967"/>
                <a:gd name="connsiteY2075" fmla="*/ 3483402 h 5040560"/>
                <a:gd name="connsiteX2076" fmla="*/ 5161433 w 9509967"/>
                <a:gd name="connsiteY2076" fmla="*/ 3492630 h 5040560"/>
                <a:gd name="connsiteX2077" fmla="*/ 5170884 w 9509967"/>
                <a:gd name="connsiteY2077" fmla="*/ 3502303 h 5040560"/>
                <a:gd name="connsiteX2078" fmla="*/ 5170884 w 9509967"/>
                <a:gd name="connsiteY2078" fmla="*/ 3402589 h 5040560"/>
                <a:gd name="connsiteX2079" fmla="*/ 5177730 w 9509967"/>
                <a:gd name="connsiteY2079" fmla="*/ 3402589 h 5040560"/>
                <a:gd name="connsiteX2080" fmla="*/ 5218509 w 9509967"/>
                <a:gd name="connsiteY2080" fmla="*/ 3419257 h 5040560"/>
                <a:gd name="connsiteX2081" fmla="*/ 5216425 w 9509967"/>
                <a:gd name="connsiteY2081" fmla="*/ 3424466 h 5040560"/>
                <a:gd name="connsiteX2082" fmla="*/ 5206305 w 9509967"/>
                <a:gd name="connsiteY2082" fmla="*/ 3422085 h 5040560"/>
                <a:gd name="connsiteX2083" fmla="*/ 5200129 w 9509967"/>
                <a:gd name="connsiteY2083" fmla="*/ 3424020 h 5040560"/>
                <a:gd name="connsiteX2084" fmla="*/ 5196780 w 9509967"/>
                <a:gd name="connsiteY2084" fmla="*/ 3431312 h 5040560"/>
                <a:gd name="connsiteX2085" fmla="*/ 5195589 w 9509967"/>
                <a:gd name="connsiteY2085" fmla="*/ 3460036 h 5040560"/>
                <a:gd name="connsiteX2086" fmla="*/ 5195589 w 9509967"/>
                <a:gd name="connsiteY2086" fmla="*/ 3583415 h 5040560"/>
                <a:gd name="connsiteX2087" fmla="*/ 5196184 w 9509967"/>
                <a:gd name="connsiteY2087" fmla="*/ 3590828 h 5040560"/>
                <a:gd name="connsiteX2088" fmla="*/ 5207850 w 9509967"/>
                <a:gd name="connsiteY2088" fmla="*/ 3608267 h 5040560"/>
                <a:gd name="connsiteX2089" fmla="*/ 5216425 w 9509967"/>
                <a:gd name="connsiteY2089" fmla="*/ 3608864 h 5040560"/>
                <a:gd name="connsiteX2090" fmla="*/ 5216425 w 9509967"/>
                <a:gd name="connsiteY2090" fmla="*/ 3614222 h 5040560"/>
                <a:gd name="connsiteX2091" fmla="*/ 5211835 w 9509967"/>
                <a:gd name="connsiteY2091" fmla="*/ 3614222 h 5040560"/>
                <a:gd name="connsiteX2092" fmla="*/ 5962121 w 9509967"/>
                <a:gd name="connsiteY2092" fmla="*/ 4735747 h 5040560"/>
                <a:gd name="connsiteX2093" fmla="*/ 3985133 w 9509967"/>
                <a:gd name="connsiteY2093" fmla="*/ 4735747 h 5040560"/>
                <a:gd name="connsiteX2094" fmla="*/ 3288211 w 9509967"/>
                <a:gd name="connsiteY2094" fmla="*/ 4527583 h 5040560"/>
                <a:gd name="connsiteX2095" fmla="*/ 3112203 w 9509967"/>
                <a:gd name="connsiteY2095" fmla="*/ 4311345 h 5040560"/>
                <a:gd name="connsiteX2096" fmla="*/ 3081692 w 9509967"/>
                <a:gd name="connsiteY2096" fmla="*/ 4256651 h 5040560"/>
                <a:gd name="connsiteX2097" fmla="*/ 2830962 w 9509967"/>
                <a:gd name="connsiteY2097" fmla="*/ 4256651 h 5040560"/>
                <a:gd name="connsiteX2098" fmla="*/ 2964641 w 9509967"/>
                <a:gd name="connsiteY2098" fmla="*/ 5040560 h 5040560"/>
                <a:gd name="connsiteX2099" fmla="*/ 6890168 w 9509967"/>
                <a:gd name="connsiteY2099" fmla="*/ 5040560 h 5040560"/>
                <a:gd name="connsiteX2100" fmla="*/ 6890168 w 9509967"/>
                <a:gd name="connsiteY2100" fmla="*/ 4903024 h 5040560"/>
                <a:gd name="connsiteX2101" fmla="*/ 5894689 w 9509967"/>
                <a:gd name="connsiteY2101" fmla="*/ 3422132 h 5040560"/>
                <a:gd name="connsiteX2102" fmla="*/ 5894486 w 9509967"/>
                <a:gd name="connsiteY2102" fmla="*/ 3422085 h 5040560"/>
                <a:gd name="connsiteX2103" fmla="*/ 5888533 w 9509967"/>
                <a:gd name="connsiteY2103" fmla="*/ 3424020 h 5040560"/>
                <a:gd name="connsiteX2104" fmla="*/ 5885110 w 9509967"/>
                <a:gd name="connsiteY2104" fmla="*/ 3431312 h 5040560"/>
                <a:gd name="connsiteX2105" fmla="*/ 5883920 w 9509967"/>
                <a:gd name="connsiteY2105" fmla="*/ 3459887 h 5040560"/>
                <a:gd name="connsiteX2106" fmla="*/ 5883920 w 9509967"/>
                <a:gd name="connsiteY2106" fmla="*/ 3601125 h 5040560"/>
                <a:gd name="connsiteX2107" fmla="*/ 5834657 w 9509967"/>
                <a:gd name="connsiteY2107" fmla="*/ 3618389 h 5040560"/>
                <a:gd name="connsiteX2108" fmla="*/ 5788521 w 9509967"/>
                <a:gd name="connsiteY2108" fmla="*/ 3599339 h 5040560"/>
                <a:gd name="connsiteX2109" fmla="*/ 5764411 w 9509967"/>
                <a:gd name="connsiteY2109" fmla="*/ 3540850 h 5040560"/>
                <a:gd name="connsiteX2110" fmla="*/ 5768727 w 9509967"/>
                <a:gd name="connsiteY2110" fmla="*/ 3512870 h 5040560"/>
                <a:gd name="connsiteX2111" fmla="*/ 5780261 w 9509967"/>
                <a:gd name="connsiteY2111" fmla="*/ 3491811 h 5040560"/>
                <a:gd name="connsiteX2112" fmla="*/ 5796930 w 9509967"/>
                <a:gd name="connsiteY2112" fmla="*/ 3478491 h 5040560"/>
                <a:gd name="connsiteX2113" fmla="*/ 5816649 w 9509967"/>
                <a:gd name="connsiteY2113" fmla="*/ 3473877 h 5040560"/>
                <a:gd name="connsiteX2114" fmla="*/ 5859363 w 9509967"/>
                <a:gd name="connsiteY2114" fmla="*/ 3501411 h 5040560"/>
                <a:gd name="connsiteX2115" fmla="*/ 5859363 w 9509967"/>
                <a:gd name="connsiteY2115" fmla="*/ 3402589 h 5040560"/>
                <a:gd name="connsiteX2116" fmla="*/ 5866060 w 9509967"/>
                <a:gd name="connsiteY2116" fmla="*/ 3402589 h 5040560"/>
                <a:gd name="connsiteX2117" fmla="*/ 5887393 w 9509967"/>
                <a:gd name="connsiteY2117" fmla="*/ 3411277 h 5040560"/>
                <a:gd name="connsiteX2118" fmla="*/ 3796680 w 9509967"/>
                <a:gd name="connsiteY2118" fmla="*/ 301095 h 5040560"/>
                <a:gd name="connsiteX2119" fmla="*/ 5339869 w 9509967"/>
                <a:gd name="connsiteY2119" fmla="*/ 301095 h 5040560"/>
                <a:gd name="connsiteX2120" fmla="*/ 5665218 w 9509967"/>
                <a:gd name="connsiteY2120" fmla="*/ 323399 h 5040560"/>
                <a:gd name="connsiteX2121" fmla="*/ 5894562 w 9509967"/>
                <a:gd name="connsiteY2121" fmla="*/ 388452 h 5040560"/>
                <a:gd name="connsiteX2122" fmla="*/ 6052793 w 9509967"/>
                <a:gd name="connsiteY2122" fmla="*/ 494392 h 5040560"/>
                <a:gd name="connsiteX2123" fmla="*/ 6161241 w 9509967"/>
                <a:gd name="connsiteY2123" fmla="*/ 643080 h 5040560"/>
                <a:gd name="connsiteX2124" fmla="*/ 6204800 w 9509967"/>
                <a:gd name="connsiteY2124" fmla="*/ 740193 h 5040560"/>
                <a:gd name="connsiteX2125" fmla="*/ 6223386 w 9509967"/>
                <a:gd name="connsiteY2125" fmla="*/ 795514 h 5040560"/>
                <a:gd name="connsiteX2126" fmla="*/ 6423215 w 9509967"/>
                <a:gd name="connsiteY2126" fmla="*/ 795514 h 5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Lst>
              <a:rect l="l" t="t" r="r" b="b"/>
              <a:pathLst>
                <a:path w="9509967" h="5040560">
                  <a:moveTo>
                    <a:pt x="5170884" y="3553010"/>
                  </a:moveTo>
                  <a:lnTo>
                    <a:pt x="5170884" y="3583415"/>
                  </a:lnTo>
                  <a:cubicBezTo>
                    <a:pt x="5170884" y="3588277"/>
                    <a:pt x="5170785" y="3592072"/>
                    <a:pt x="5170586" y="3594800"/>
                  </a:cubicBezTo>
                  <a:cubicBezTo>
                    <a:pt x="5170388" y="3597529"/>
                    <a:pt x="5170016" y="3599637"/>
                    <a:pt x="5169470" y="3601125"/>
                  </a:cubicBezTo>
                  <a:cubicBezTo>
                    <a:pt x="5168924" y="3602614"/>
                    <a:pt x="5168180" y="3603705"/>
                    <a:pt x="5167238" y="3604400"/>
                  </a:cubicBezTo>
                  <a:cubicBezTo>
                    <a:pt x="5166295" y="3605094"/>
                    <a:pt x="5165080" y="3605838"/>
                    <a:pt x="5163591" y="3606632"/>
                  </a:cubicBezTo>
                  <a:cubicBezTo>
                    <a:pt x="5162202" y="3607426"/>
                    <a:pt x="5160267" y="3607996"/>
                    <a:pt x="5157787" y="3608344"/>
                  </a:cubicBezTo>
                  <a:cubicBezTo>
                    <a:pt x="5155307" y="3608691"/>
                    <a:pt x="5152330" y="3608864"/>
                    <a:pt x="5148857" y="3608864"/>
                  </a:cubicBezTo>
                  <a:lnTo>
                    <a:pt x="5148857" y="3614222"/>
                  </a:lnTo>
                  <a:lnTo>
                    <a:pt x="5211835" y="3614222"/>
                  </a:lnTo>
                  <a:lnTo>
                    <a:pt x="5207850" y="3608267"/>
                  </a:lnTo>
                  <a:lnTo>
                    <a:pt x="5206826" y="3608195"/>
                  </a:lnTo>
                  <a:cubicBezTo>
                    <a:pt x="5204197" y="3607748"/>
                    <a:pt x="5202039" y="3606682"/>
                    <a:pt x="5200351" y="3604995"/>
                  </a:cubicBezTo>
                  <a:cubicBezTo>
                    <a:pt x="5198665" y="3603308"/>
                    <a:pt x="5197450" y="3600753"/>
                    <a:pt x="5196706" y="3597330"/>
                  </a:cubicBezTo>
                  <a:lnTo>
                    <a:pt x="5196184" y="3590828"/>
                  </a:lnTo>
                  <a:close/>
                  <a:moveTo>
                    <a:pt x="5381326" y="3532962"/>
                  </a:moveTo>
                  <a:lnTo>
                    <a:pt x="5381326" y="3584903"/>
                  </a:lnTo>
                  <a:cubicBezTo>
                    <a:pt x="5393630" y="3594825"/>
                    <a:pt x="5403552" y="3599786"/>
                    <a:pt x="5411093" y="3599786"/>
                  </a:cubicBezTo>
                  <a:cubicBezTo>
                    <a:pt x="5413871" y="3599786"/>
                    <a:pt x="5416550" y="3599166"/>
                    <a:pt x="5419129" y="3597926"/>
                  </a:cubicBezTo>
                  <a:cubicBezTo>
                    <a:pt x="5421709" y="3596685"/>
                    <a:pt x="5423966" y="3594949"/>
                    <a:pt x="5425901" y="3592717"/>
                  </a:cubicBezTo>
                  <a:cubicBezTo>
                    <a:pt x="5427836" y="3590484"/>
                    <a:pt x="5429374" y="3587855"/>
                    <a:pt x="5430515" y="3584829"/>
                  </a:cubicBezTo>
                  <a:cubicBezTo>
                    <a:pt x="5431656" y="3581803"/>
                    <a:pt x="5432226" y="3578503"/>
                    <a:pt x="5432226" y="3574932"/>
                  </a:cubicBezTo>
                  <a:cubicBezTo>
                    <a:pt x="5432226" y="3569276"/>
                    <a:pt x="5430540" y="3564092"/>
                    <a:pt x="5427166" y="3559379"/>
                  </a:cubicBezTo>
                  <a:cubicBezTo>
                    <a:pt x="5423793" y="3554666"/>
                    <a:pt x="5418187" y="3550077"/>
                    <a:pt x="5410348" y="3545612"/>
                  </a:cubicBezTo>
                  <a:cubicBezTo>
                    <a:pt x="5408166" y="3544323"/>
                    <a:pt x="5404668" y="3542636"/>
                    <a:pt x="5399856" y="3540552"/>
                  </a:cubicBezTo>
                  <a:cubicBezTo>
                    <a:pt x="5395044" y="3538469"/>
                    <a:pt x="5388868" y="3535939"/>
                    <a:pt x="5381326" y="3532962"/>
                  </a:cubicBezTo>
                  <a:close/>
                  <a:moveTo>
                    <a:pt x="6781501" y="3532962"/>
                  </a:moveTo>
                  <a:cubicBezTo>
                    <a:pt x="6789042" y="3535939"/>
                    <a:pt x="6795219" y="3538469"/>
                    <a:pt x="6800031" y="3540552"/>
                  </a:cubicBezTo>
                  <a:cubicBezTo>
                    <a:pt x="6804843" y="3542636"/>
                    <a:pt x="6808341" y="3544323"/>
                    <a:pt x="6810523" y="3545612"/>
                  </a:cubicBezTo>
                  <a:cubicBezTo>
                    <a:pt x="6818362" y="3550077"/>
                    <a:pt x="6823968" y="3554666"/>
                    <a:pt x="6827341" y="3559379"/>
                  </a:cubicBezTo>
                  <a:cubicBezTo>
                    <a:pt x="6830714" y="3564092"/>
                    <a:pt x="6832401" y="3569276"/>
                    <a:pt x="6832401" y="3574932"/>
                  </a:cubicBezTo>
                  <a:cubicBezTo>
                    <a:pt x="6832401" y="3578503"/>
                    <a:pt x="6831830" y="3581803"/>
                    <a:pt x="6830689" y="3584829"/>
                  </a:cubicBezTo>
                  <a:cubicBezTo>
                    <a:pt x="6829548" y="3587855"/>
                    <a:pt x="6828010" y="3590484"/>
                    <a:pt x="6826076" y="3592717"/>
                  </a:cubicBezTo>
                  <a:cubicBezTo>
                    <a:pt x="6824141" y="3594949"/>
                    <a:pt x="6821883" y="3596685"/>
                    <a:pt x="6819304" y="3597926"/>
                  </a:cubicBezTo>
                  <a:cubicBezTo>
                    <a:pt x="6816724" y="3599166"/>
                    <a:pt x="6814045" y="3599786"/>
                    <a:pt x="6811267" y="3599786"/>
                  </a:cubicBezTo>
                  <a:cubicBezTo>
                    <a:pt x="6803727" y="3599786"/>
                    <a:pt x="6793805" y="3594825"/>
                    <a:pt x="6781501" y="3584903"/>
                  </a:cubicBezTo>
                  <a:close/>
                  <a:moveTo>
                    <a:pt x="8715077" y="3532962"/>
                  </a:moveTo>
                  <a:cubicBezTo>
                    <a:pt x="8722617" y="3535939"/>
                    <a:pt x="8728794" y="3538469"/>
                    <a:pt x="8733605" y="3540552"/>
                  </a:cubicBezTo>
                  <a:cubicBezTo>
                    <a:pt x="8738418" y="3542636"/>
                    <a:pt x="8741915" y="3544323"/>
                    <a:pt x="8744098" y="3545612"/>
                  </a:cubicBezTo>
                  <a:cubicBezTo>
                    <a:pt x="8751936" y="3550077"/>
                    <a:pt x="8757542" y="3554666"/>
                    <a:pt x="8760916" y="3559379"/>
                  </a:cubicBezTo>
                  <a:cubicBezTo>
                    <a:pt x="8764290" y="3564092"/>
                    <a:pt x="8765975" y="3569276"/>
                    <a:pt x="8765975" y="3574932"/>
                  </a:cubicBezTo>
                  <a:cubicBezTo>
                    <a:pt x="8765975" y="3578503"/>
                    <a:pt x="8765405" y="3581803"/>
                    <a:pt x="8764264" y="3584829"/>
                  </a:cubicBezTo>
                  <a:cubicBezTo>
                    <a:pt x="8763124" y="3587855"/>
                    <a:pt x="8761585" y="3590484"/>
                    <a:pt x="8759650" y="3592717"/>
                  </a:cubicBezTo>
                  <a:cubicBezTo>
                    <a:pt x="8757716" y="3594949"/>
                    <a:pt x="8755459" y="3596685"/>
                    <a:pt x="8752879" y="3597926"/>
                  </a:cubicBezTo>
                  <a:cubicBezTo>
                    <a:pt x="8750299" y="3599166"/>
                    <a:pt x="8747620" y="3599786"/>
                    <a:pt x="8744842" y="3599786"/>
                  </a:cubicBezTo>
                  <a:cubicBezTo>
                    <a:pt x="8737301" y="3599786"/>
                    <a:pt x="8727379" y="3594825"/>
                    <a:pt x="8715077" y="3584903"/>
                  </a:cubicBezTo>
                  <a:close/>
                  <a:moveTo>
                    <a:pt x="2836217" y="3495457"/>
                  </a:moveTo>
                  <a:cubicBezTo>
                    <a:pt x="2838698" y="3495457"/>
                    <a:pt x="2841079" y="3495854"/>
                    <a:pt x="2843361" y="3496648"/>
                  </a:cubicBezTo>
                  <a:cubicBezTo>
                    <a:pt x="2845643" y="3497442"/>
                    <a:pt x="2848024" y="3498657"/>
                    <a:pt x="2850505" y="3500294"/>
                  </a:cubicBezTo>
                  <a:cubicBezTo>
                    <a:pt x="2852985" y="3501931"/>
                    <a:pt x="2855639" y="3503990"/>
                    <a:pt x="2858467" y="3506471"/>
                  </a:cubicBezTo>
                  <a:cubicBezTo>
                    <a:pt x="2861295" y="3508951"/>
                    <a:pt x="2864495" y="3511829"/>
                    <a:pt x="2868067" y="3515103"/>
                  </a:cubicBezTo>
                  <a:lnTo>
                    <a:pt x="2868067" y="3566002"/>
                  </a:lnTo>
                  <a:cubicBezTo>
                    <a:pt x="2868067" y="3577114"/>
                    <a:pt x="2867620" y="3584357"/>
                    <a:pt x="2866727" y="3587731"/>
                  </a:cubicBezTo>
                  <a:cubicBezTo>
                    <a:pt x="2866032" y="3590608"/>
                    <a:pt x="2864817" y="3593362"/>
                    <a:pt x="2863081" y="3595991"/>
                  </a:cubicBezTo>
                  <a:cubicBezTo>
                    <a:pt x="2861344" y="3598620"/>
                    <a:pt x="2859137" y="3600927"/>
                    <a:pt x="2856458" y="3602911"/>
                  </a:cubicBezTo>
                  <a:cubicBezTo>
                    <a:pt x="2853779" y="3604896"/>
                    <a:pt x="2850728" y="3606483"/>
                    <a:pt x="2847305" y="3607674"/>
                  </a:cubicBezTo>
                  <a:cubicBezTo>
                    <a:pt x="2843882" y="3608864"/>
                    <a:pt x="2840136" y="3609460"/>
                    <a:pt x="2836069" y="3609460"/>
                  </a:cubicBezTo>
                  <a:cubicBezTo>
                    <a:pt x="2830314" y="3609460"/>
                    <a:pt x="2825179" y="3608095"/>
                    <a:pt x="2820665" y="3605367"/>
                  </a:cubicBezTo>
                  <a:cubicBezTo>
                    <a:pt x="2816150" y="3602638"/>
                    <a:pt x="2812355" y="3598868"/>
                    <a:pt x="2809280" y="3594056"/>
                  </a:cubicBezTo>
                  <a:cubicBezTo>
                    <a:pt x="2806204" y="3589244"/>
                    <a:pt x="2803872" y="3583514"/>
                    <a:pt x="2802285" y="3576866"/>
                  </a:cubicBezTo>
                  <a:cubicBezTo>
                    <a:pt x="2800697" y="3570219"/>
                    <a:pt x="2799903" y="3562976"/>
                    <a:pt x="2799903" y="3555137"/>
                  </a:cubicBezTo>
                  <a:cubicBezTo>
                    <a:pt x="2799903" y="3546605"/>
                    <a:pt x="2800771" y="3538692"/>
                    <a:pt x="2802508" y="3531399"/>
                  </a:cubicBezTo>
                  <a:cubicBezTo>
                    <a:pt x="2804244" y="3524107"/>
                    <a:pt x="2806699" y="3517806"/>
                    <a:pt x="2809875" y="3512498"/>
                  </a:cubicBezTo>
                  <a:cubicBezTo>
                    <a:pt x="2813050" y="3507190"/>
                    <a:pt x="2816870" y="3503023"/>
                    <a:pt x="2821335" y="3499997"/>
                  </a:cubicBezTo>
                  <a:cubicBezTo>
                    <a:pt x="2825799" y="3496970"/>
                    <a:pt x="2830760" y="3495457"/>
                    <a:pt x="2836217" y="3495457"/>
                  </a:cubicBezTo>
                  <a:close/>
                  <a:moveTo>
                    <a:pt x="3007667" y="3495457"/>
                  </a:moveTo>
                  <a:cubicBezTo>
                    <a:pt x="3010148" y="3495457"/>
                    <a:pt x="3012529" y="3495854"/>
                    <a:pt x="3014811" y="3496648"/>
                  </a:cubicBezTo>
                  <a:cubicBezTo>
                    <a:pt x="3017093" y="3497442"/>
                    <a:pt x="3019474" y="3498657"/>
                    <a:pt x="3021955" y="3500294"/>
                  </a:cubicBezTo>
                  <a:cubicBezTo>
                    <a:pt x="3024435" y="3501931"/>
                    <a:pt x="3027089" y="3503990"/>
                    <a:pt x="3029917" y="3506471"/>
                  </a:cubicBezTo>
                  <a:cubicBezTo>
                    <a:pt x="3032745" y="3508951"/>
                    <a:pt x="3035945" y="3511829"/>
                    <a:pt x="3039517" y="3515103"/>
                  </a:cubicBezTo>
                  <a:lnTo>
                    <a:pt x="3039517" y="3566002"/>
                  </a:lnTo>
                  <a:cubicBezTo>
                    <a:pt x="3039517" y="3577114"/>
                    <a:pt x="3039070" y="3584357"/>
                    <a:pt x="3038177" y="3587731"/>
                  </a:cubicBezTo>
                  <a:cubicBezTo>
                    <a:pt x="3037482" y="3590608"/>
                    <a:pt x="3036267" y="3593362"/>
                    <a:pt x="3034531" y="3595991"/>
                  </a:cubicBezTo>
                  <a:cubicBezTo>
                    <a:pt x="3032794" y="3598620"/>
                    <a:pt x="3030587" y="3600927"/>
                    <a:pt x="3027908" y="3602911"/>
                  </a:cubicBezTo>
                  <a:cubicBezTo>
                    <a:pt x="3025229" y="3604896"/>
                    <a:pt x="3022178" y="3606483"/>
                    <a:pt x="3018755" y="3607674"/>
                  </a:cubicBezTo>
                  <a:cubicBezTo>
                    <a:pt x="3015332" y="3608864"/>
                    <a:pt x="3011586" y="3609460"/>
                    <a:pt x="3007519" y="3609460"/>
                  </a:cubicBezTo>
                  <a:cubicBezTo>
                    <a:pt x="3001764" y="3609460"/>
                    <a:pt x="2996629" y="3608095"/>
                    <a:pt x="2992115" y="3605367"/>
                  </a:cubicBezTo>
                  <a:cubicBezTo>
                    <a:pt x="2987600" y="3602638"/>
                    <a:pt x="2983805" y="3598868"/>
                    <a:pt x="2980730" y="3594056"/>
                  </a:cubicBezTo>
                  <a:cubicBezTo>
                    <a:pt x="2977654" y="3589244"/>
                    <a:pt x="2975322" y="3583514"/>
                    <a:pt x="2973735" y="3576866"/>
                  </a:cubicBezTo>
                  <a:cubicBezTo>
                    <a:pt x="2972147" y="3570219"/>
                    <a:pt x="2971353" y="3562976"/>
                    <a:pt x="2971353" y="3555137"/>
                  </a:cubicBezTo>
                  <a:cubicBezTo>
                    <a:pt x="2971353" y="3546605"/>
                    <a:pt x="2972221" y="3538692"/>
                    <a:pt x="2973958" y="3531399"/>
                  </a:cubicBezTo>
                  <a:cubicBezTo>
                    <a:pt x="2975694" y="3524107"/>
                    <a:pt x="2978149" y="3517806"/>
                    <a:pt x="2981325" y="3512498"/>
                  </a:cubicBezTo>
                  <a:cubicBezTo>
                    <a:pt x="2984500" y="3507190"/>
                    <a:pt x="2988320" y="3503023"/>
                    <a:pt x="2992785" y="3499997"/>
                  </a:cubicBezTo>
                  <a:cubicBezTo>
                    <a:pt x="2997249" y="3496970"/>
                    <a:pt x="3002210" y="3495457"/>
                    <a:pt x="3007667" y="3495457"/>
                  </a:cubicBezTo>
                  <a:close/>
                  <a:moveTo>
                    <a:pt x="5828407" y="3495011"/>
                  </a:moveTo>
                  <a:cubicBezTo>
                    <a:pt x="5823545" y="3495011"/>
                    <a:pt x="5818807" y="3496226"/>
                    <a:pt x="5814194" y="3498657"/>
                  </a:cubicBezTo>
                  <a:cubicBezTo>
                    <a:pt x="5809580" y="3501088"/>
                    <a:pt x="5805487" y="3504610"/>
                    <a:pt x="5801915" y="3509224"/>
                  </a:cubicBezTo>
                  <a:cubicBezTo>
                    <a:pt x="5798343" y="3513838"/>
                    <a:pt x="5795491" y="3519518"/>
                    <a:pt x="5793358" y="3526265"/>
                  </a:cubicBezTo>
                  <a:cubicBezTo>
                    <a:pt x="5791224" y="3533012"/>
                    <a:pt x="5790158" y="3540701"/>
                    <a:pt x="5790158" y="3549333"/>
                  </a:cubicBezTo>
                  <a:cubicBezTo>
                    <a:pt x="5790158" y="3558759"/>
                    <a:pt x="5791249" y="3567093"/>
                    <a:pt x="5793431" y="3574336"/>
                  </a:cubicBezTo>
                  <a:cubicBezTo>
                    <a:pt x="5795615" y="3581579"/>
                    <a:pt x="5798468" y="3587656"/>
                    <a:pt x="5801990" y="3592568"/>
                  </a:cubicBezTo>
                  <a:cubicBezTo>
                    <a:pt x="5805512" y="3597479"/>
                    <a:pt x="5809456" y="3601200"/>
                    <a:pt x="5813822" y="3603730"/>
                  </a:cubicBezTo>
                  <a:cubicBezTo>
                    <a:pt x="5818187" y="3606260"/>
                    <a:pt x="5822602" y="3607525"/>
                    <a:pt x="5827067" y="3607525"/>
                  </a:cubicBezTo>
                  <a:cubicBezTo>
                    <a:pt x="5838377" y="3607525"/>
                    <a:pt x="5849144" y="3602514"/>
                    <a:pt x="5859363" y="3592493"/>
                  </a:cubicBezTo>
                  <a:lnTo>
                    <a:pt x="5859363" y="3510936"/>
                  </a:lnTo>
                  <a:cubicBezTo>
                    <a:pt x="5855990" y="3507562"/>
                    <a:pt x="5852914" y="3504834"/>
                    <a:pt x="5850136" y="3502750"/>
                  </a:cubicBezTo>
                  <a:cubicBezTo>
                    <a:pt x="5847358" y="3500666"/>
                    <a:pt x="5844778" y="3499054"/>
                    <a:pt x="5842397" y="3497913"/>
                  </a:cubicBezTo>
                  <a:cubicBezTo>
                    <a:pt x="5840015" y="3496772"/>
                    <a:pt x="5837684" y="3496003"/>
                    <a:pt x="5835402" y="3495606"/>
                  </a:cubicBezTo>
                  <a:cubicBezTo>
                    <a:pt x="5833120" y="3495209"/>
                    <a:pt x="5830788" y="3495011"/>
                    <a:pt x="5828407" y="3495011"/>
                  </a:cubicBezTo>
                  <a:close/>
                  <a:moveTo>
                    <a:pt x="5136802" y="3491886"/>
                  </a:moveTo>
                  <a:lnTo>
                    <a:pt x="5131030" y="3493436"/>
                  </a:lnTo>
                  <a:lnTo>
                    <a:pt x="5170884" y="3553010"/>
                  </a:lnTo>
                  <a:lnTo>
                    <a:pt x="5170884" y="3511382"/>
                  </a:lnTo>
                  <a:cubicBezTo>
                    <a:pt x="5167213" y="3507413"/>
                    <a:pt x="5163839" y="3504164"/>
                    <a:pt x="5160764" y="3501634"/>
                  </a:cubicBezTo>
                  <a:cubicBezTo>
                    <a:pt x="5157688" y="3499104"/>
                    <a:pt x="5154786" y="3497119"/>
                    <a:pt x="5152057" y="3495681"/>
                  </a:cubicBezTo>
                  <a:cubicBezTo>
                    <a:pt x="5149329" y="3494242"/>
                    <a:pt x="5146724" y="3493250"/>
                    <a:pt x="5144244" y="3492704"/>
                  </a:cubicBezTo>
                  <a:cubicBezTo>
                    <a:pt x="5141763" y="3492158"/>
                    <a:pt x="5139283" y="3491886"/>
                    <a:pt x="5136802" y="3491886"/>
                  </a:cubicBezTo>
                  <a:close/>
                  <a:moveTo>
                    <a:pt x="239613" y="3484295"/>
                  </a:moveTo>
                  <a:cubicBezTo>
                    <a:pt x="243681" y="3484295"/>
                    <a:pt x="247600" y="3485114"/>
                    <a:pt x="251371" y="3486751"/>
                  </a:cubicBezTo>
                  <a:cubicBezTo>
                    <a:pt x="255141" y="3488388"/>
                    <a:pt x="258564" y="3490769"/>
                    <a:pt x="261640" y="3493895"/>
                  </a:cubicBezTo>
                  <a:cubicBezTo>
                    <a:pt x="264715" y="3497020"/>
                    <a:pt x="267270" y="3500815"/>
                    <a:pt x="269305" y="3505280"/>
                  </a:cubicBezTo>
                  <a:cubicBezTo>
                    <a:pt x="271338" y="3509745"/>
                    <a:pt x="272603" y="3514855"/>
                    <a:pt x="273100" y="3520609"/>
                  </a:cubicBezTo>
                  <a:lnTo>
                    <a:pt x="209997" y="3520609"/>
                  </a:lnTo>
                  <a:cubicBezTo>
                    <a:pt x="210393" y="3511878"/>
                    <a:pt x="211435" y="3505727"/>
                    <a:pt x="213122" y="3502155"/>
                  </a:cubicBezTo>
                  <a:cubicBezTo>
                    <a:pt x="215602" y="3496598"/>
                    <a:pt x="219298" y="3492233"/>
                    <a:pt x="224210" y="3489058"/>
                  </a:cubicBezTo>
                  <a:cubicBezTo>
                    <a:pt x="229121" y="3485883"/>
                    <a:pt x="234256" y="3484295"/>
                    <a:pt x="239613" y="3484295"/>
                  </a:cubicBezTo>
                  <a:close/>
                  <a:moveTo>
                    <a:pt x="382488" y="3484295"/>
                  </a:moveTo>
                  <a:cubicBezTo>
                    <a:pt x="386556" y="3484295"/>
                    <a:pt x="390475" y="3485114"/>
                    <a:pt x="394246" y="3486751"/>
                  </a:cubicBezTo>
                  <a:cubicBezTo>
                    <a:pt x="398016" y="3488388"/>
                    <a:pt x="401439" y="3490769"/>
                    <a:pt x="404515" y="3493895"/>
                  </a:cubicBezTo>
                  <a:cubicBezTo>
                    <a:pt x="407590" y="3497020"/>
                    <a:pt x="410145" y="3500815"/>
                    <a:pt x="412180" y="3505280"/>
                  </a:cubicBezTo>
                  <a:cubicBezTo>
                    <a:pt x="414213" y="3509745"/>
                    <a:pt x="415478" y="3514855"/>
                    <a:pt x="415975" y="3520609"/>
                  </a:cubicBezTo>
                  <a:lnTo>
                    <a:pt x="352872" y="3520609"/>
                  </a:lnTo>
                  <a:cubicBezTo>
                    <a:pt x="353268" y="3511878"/>
                    <a:pt x="354310" y="3505727"/>
                    <a:pt x="355997" y="3502155"/>
                  </a:cubicBezTo>
                  <a:cubicBezTo>
                    <a:pt x="358477" y="3496598"/>
                    <a:pt x="362173" y="3492233"/>
                    <a:pt x="367085" y="3489058"/>
                  </a:cubicBezTo>
                  <a:cubicBezTo>
                    <a:pt x="371996" y="3485883"/>
                    <a:pt x="377131" y="3484295"/>
                    <a:pt x="382488" y="3484295"/>
                  </a:cubicBezTo>
                  <a:close/>
                  <a:moveTo>
                    <a:pt x="3668613" y="3484295"/>
                  </a:moveTo>
                  <a:cubicBezTo>
                    <a:pt x="3672681" y="3484295"/>
                    <a:pt x="3676600" y="3485114"/>
                    <a:pt x="3680371" y="3486751"/>
                  </a:cubicBezTo>
                  <a:cubicBezTo>
                    <a:pt x="3684141" y="3488388"/>
                    <a:pt x="3687564" y="3490769"/>
                    <a:pt x="3690640" y="3493895"/>
                  </a:cubicBezTo>
                  <a:cubicBezTo>
                    <a:pt x="3693715" y="3497020"/>
                    <a:pt x="3696270" y="3500815"/>
                    <a:pt x="3698304" y="3505280"/>
                  </a:cubicBezTo>
                  <a:cubicBezTo>
                    <a:pt x="3700338" y="3509745"/>
                    <a:pt x="3701603" y="3514855"/>
                    <a:pt x="3702099" y="3520609"/>
                  </a:cubicBezTo>
                  <a:lnTo>
                    <a:pt x="3638996" y="3520609"/>
                  </a:lnTo>
                  <a:cubicBezTo>
                    <a:pt x="3639393" y="3511878"/>
                    <a:pt x="3640435" y="3505727"/>
                    <a:pt x="3642122" y="3502155"/>
                  </a:cubicBezTo>
                  <a:cubicBezTo>
                    <a:pt x="3644602" y="3496598"/>
                    <a:pt x="3648298" y="3492233"/>
                    <a:pt x="3653209" y="3489058"/>
                  </a:cubicBezTo>
                  <a:cubicBezTo>
                    <a:pt x="3658121" y="3485883"/>
                    <a:pt x="3663255" y="3484295"/>
                    <a:pt x="3668613" y="3484295"/>
                  </a:cubicBezTo>
                  <a:close/>
                  <a:moveTo>
                    <a:pt x="3821013" y="3484295"/>
                  </a:moveTo>
                  <a:cubicBezTo>
                    <a:pt x="3825081" y="3484295"/>
                    <a:pt x="3829000" y="3485114"/>
                    <a:pt x="3832771" y="3486751"/>
                  </a:cubicBezTo>
                  <a:cubicBezTo>
                    <a:pt x="3836541" y="3488388"/>
                    <a:pt x="3839964" y="3490769"/>
                    <a:pt x="3843040" y="3493895"/>
                  </a:cubicBezTo>
                  <a:cubicBezTo>
                    <a:pt x="3846115" y="3497020"/>
                    <a:pt x="3848670" y="3500815"/>
                    <a:pt x="3850704" y="3505280"/>
                  </a:cubicBezTo>
                  <a:cubicBezTo>
                    <a:pt x="3852738" y="3509745"/>
                    <a:pt x="3854003" y="3514855"/>
                    <a:pt x="3854499" y="3520609"/>
                  </a:cubicBezTo>
                  <a:lnTo>
                    <a:pt x="3791396" y="3520609"/>
                  </a:lnTo>
                  <a:cubicBezTo>
                    <a:pt x="3791793" y="3511878"/>
                    <a:pt x="3792835" y="3505727"/>
                    <a:pt x="3794522" y="3502155"/>
                  </a:cubicBezTo>
                  <a:cubicBezTo>
                    <a:pt x="3797002" y="3496598"/>
                    <a:pt x="3800698" y="3492233"/>
                    <a:pt x="3805609" y="3489058"/>
                  </a:cubicBezTo>
                  <a:cubicBezTo>
                    <a:pt x="3810521" y="3485883"/>
                    <a:pt x="3815655" y="3484295"/>
                    <a:pt x="3821013" y="3484295"/>
                  </a:cubicBezTo>
                  <a:close/>
                  <a:moveTo>
                    <a:pt x="4983062" y="3484295"/>
                  </a:moveTo>
                  <a:cubicBezTo>
                    <a:pt x="4987131" y="3484295"/>
                    <a:pt x="4991050" y="3485114"/>
                    <a:pt x="4994820" y="3486751"/>
                  </a:cubicBezTo>
                  <a:cubicBezTo>
                    <a:pt x="4998591" y="3488388"/>
                    <a:pt x="5002014" y="3490769"/>
                    <a:pt x="5005089" y="3493895"/>
                  </a:cubicBezTo>
                  <a:cubicBezTo>
                    <a:pt x="5008165" y="3497020"/>
                    <a:pt x="5010720" y="3500815"/>
                    <a:pt x="5012754" y="3505280"/>
                  </a:cubicBezTo>
                  <a:cubicBezTo>
                    <a:pt x="5014788" y="3509745"/>
                    <a:pt x="5016053" y="3514855"/>
                    <a:pt x="5016549" y="3520609"/>
                  </a:cubicBezTo>
                  <a:lnTo>
                    <a:pt x="4953446" y="3520609"/>
                  </a:lnTo>
                  <a:cubicBezTo>
                    <a:pt x="4953843" y="3511878"/>
                    <a:pt x="4954885" y="3505727"/>
                    <a:pt x="4956571" y="3502155"/>
                  </a:cubicBezTo>
                  <a:cubicBezTo>
                    <a:pt x="4959052" y="3496598"/>
                    <a:pt x="4962748" y="3492233"/>
                    <a:pt x="4967659" y="3489058"/>
                  </a:cubicBezTo>
                  <a:cubicBezTo>
                    <a:pt x="4972570" y="3485883"/>
                    <a:pt x="4977705" y="3484295"/>
                    <a:pt x="4983062" y="3484295"/>
                  </a:cubicBezTo>
                  <a:close/>
                  <a:moveTo>
                    <a:pt x="5554563" y="3484295"/>
                  </a:moveTo>
                  <a:cubicBezTo>
                    <a:pt x="5549205" y="3484295"/>
                    <a:pt x="5544071" y="3485883"/>
                    <a:pt x="5539159" y="3489058"/>
                  </a:cubicBezTo>
                  <a:cubicBezTo>
                    <a:pt x="5534248" y="3492233"/>
                    <a:pt x="5530552" y="3496598"/>
                    <a:pt x="5528072" y="3502155"/>
                  </a:cubicBezTo>
                  <a:cubicBezTo>
                    <a:pt x="5526384" y="3505727"/>
                    <a:pt x="5525343" y="3511878"/>
                    <a:pt x="5524946" y="3520609"/>
                  </a:cubicBezTo>
                  <a:lnTo>
                    <a:pt x="5588049" y="3520609"/>
                  </a:lnTo>
                  <a:cubicBezTo>
                    <a:pt x="5587553" y="3514855"/>
                    <a:pt x="5586288" y="3509745"/>
                    <a:pt x="5584254" y="3505280"/>
                  </a:cubicBezTo>
                  <a:cubicBezTo>
                    <a:pt x="5582220" y="3500815"/>
                    <a:pt x="5579665" y="3497020"/>
                    <a:pt x="5576590" y="3493895"/>
                  </a:cubicBezTo>
                  <a:cubicBezTo>
                    <a:pt x="5573514" y="3490769"/>
                    <a:pt x="5570091" y="3488388"/>
                    <a:pt x="5566320" y="3486751"/>
                  </a:cubicBezTo>
                  <a:cubicBezTo>
                    <a:pt x="5562550" y="3485114"/>
                    <a:pt x="5558631" y="3484295"/>
                    <a:pt x="5554563" y="3484295"/>
                  </a:cubicBezTo>
                  <a:close/>
                  <a:moveTo>
                    <a:pt x="7297637" y="3484295"/>
                  </a:moveTo>
                  <a:cubicBezTo>
                    <a:pt x="7301706" y="3484295"/>
                    <a:pt x="7305624" y="3485114"/>
                    <a:pt x="7309395" y="3486751"/>
                  </a:cubicBezTo>
                  <a:cubicBezTo>
                    <a:pt x="7313165" y="3488388"/>
                    <a:pt x="7316589" y="3490769"/>
                    <a:pt x="7319664" y="3493895"/>
                  </a:cubicBezTo>
                  <a:cubicBezTo>
                    <a:pt x="7322740" y="3497020"/>
                    <a:pt x="7325295" y="3500815"/>
                    <a:pt x="7327329" y="3505280"/>
                  </a:cubicBezTo>
                  <a:cubicBezTo>
                    <a:pt x="7329363" y="3509745"/>
                    <a:pt x="7330628" y="3514855"/>
                    <a:pt x="7331124" y="3520609"/>
                  </a:cubicBezTo>
                  <a:lnTo>
                    <a:pt x="7268021" y="3520609"/>
                  </a:lnTo>
                  <a:cubicBezTo>
                    <a:pt x="7268418" y="3511878"/>
                    <a:pt x="7269459" y="3505727"/>
                    <a:pt x="7271146" y="3502155"/>
                  </a:cubicBezTo>
                  <a:cubicBezTo>
                    <a:pt x="7273627" y="3496598"/>
                    <a:pt x="7277322" y="3492233"/>
                    <a:pt x="7282234" y="3489058"/>
                  </a:cubicBezTo>
                  <a:cubicBezTo>
                    <a:pt x="7287145" y="3485883"/>
                    <a:pt x="7292280" y="3484295"/>
                    <a:pt x="7297637" y="3484295"/>
                  </a:cubicBezTo>
                  <a:close/>
                  <a:moveTo>
                    <a:pt x="7440512" y="3484295"/>
                  </a:moveTo>
                  <a:cubicBezTo>
                    <a:pt x="7444580" y="3484295"/>
                    <a:pt x="7448500" y="3485114"/>
                    <a:pt x="7452270" y="3486751"/>
                  </a:cubicBezTo>
                  <a:cubicBezTo>
                    <a:pt x="7456040" y="3488388"/>
                    <a:pt x="7459463" y="3490769"/>
                    <a:pt x="7462539" y="3493895"/>
                  </a:cubicBezTo>
                  <a:cubicBezTo>
                    <a:pt x="7465615" y="3497020"/>
                    <a:pt x="7468169" y="3500815"/>
                    <a:pt x="7470204" y="3505280"/>
                  </a:cubicBezTo>
                  <a:cubicBezTo>
                    <a:pt x="7472238" y="3509745"/>
                    <a:pt x="7473502" y="3514855"/>
                    <a:pt x="7473999" y="3520609"/>
                  </a:cubicBezTo>
                  <a:lnTo>
                    <a:pt x="7410896" y="3520609"/>
                  </a:lnTo>
                  <a:cubicBezTo>
                    <a:pt x="7411292" y="3511878"/>
                    <a:pt x="7412334" y="3505727"/>
                    <a:pt x="7414021" y="3502155"/>
                  </a:cubicBezTo>
                  <a:cubicBezTo>
                    <a:pt x="7416502" y="3496598"/>
                    <a:pt x="7420197" y="3492233"/>
                    <a:pt x="7425108" y="3489058"/>
                  </a:cubicBezTo>
                  <a:cubicBezTo>
                    <a:pt x="7430020" y="3485883"/>
                    <a:pt x="7435155" y="3484295"/>
                    <a:pt x="7440512" y="3484295"/>
                  </a:cubicBezTo>
                  <a:close/>
                  <a:moveTo>
                    <a:pt x="1319808" y="3483551"/>
                  </a:moveTo>
                  <a:cubicBezTo>
                    <a:pt x="1324173" y="3483551"/>
                    <a:pt x="1328365" y="3484469"/>
                    <a:pt x="1332384" y="3486304"/>
                  </a:cubicBezTo>
                  <a:cubicBezTo>
                    <a:pt x="1336402" y="3488140"/>
                    <a:pt x="1339974" y="3491117"/>
                    <a:pt x="1343099" y="3495234"/>
                  </a:cubicBezTo>
                  <a:cubicBezTo>
                    <a:pt x="1346225" y="3499352"/>
                    <a:pt x="1348730" y="3504660"/>
                    <a:pt x="1350615" y="3511159"/>
                  </a:cubicBezTo>
                  <a:cubicBezTo>
                    <a:pt x="1352500" y="3517658"/>
                    <a:pt x="1353443" y="3525570"/>
                    <a:pt x="1353443" y="3534897"/>
                  </a:cubicBezTo>
                  <a:cubicBezTo>
                    <a:pt x="1353443" y="3544521"/>
                    <a:pt x="1352425" y="3553748"/>
                    <a:pt x="1350392" y="3562579"/>
                  </a:cubicBezTo>
                  <a:cubicBezTo>
                    <a:pt x="1348358" y="3571409"/>
                    <a:pt x="1345481" y="3579173"/>
                    <a:pt x="1341760" y="3585870"/>
                  </a:cubicBezTo>
                  <a:cubicBezTo>
                    <a:pt x="1338039" y="3592568"/>
                    <a:pt x="1333525" y="3597901"/>
                    <a:pt x="1328217" y="3601869"/>
                  </a:cubicBezTo>
                  <a:cubicBezTo>
                    <a:pt x="1322909" y="3605838"/>
                    <a:pt x="1316980" y="3607823"/>
                    <a:pt x="1310431" y="3607823"/>
                  </a:cubicBezTo>
                  <a:cubicBezTo>
                    <a:pt x="1305669" y="3607823"/>
                    <a:pt x="1301279" y="3606905"/>
                    <a:pt x="1297261" y="3605069"/>
                  </a:cubicBezTo>
                  <a:cubicBezTo>
                    <a:pt x="1293242" y="3603234"/>
                    <a:pt x="1289745" y="3600257"/>
                    <a:pt x="1286768" y="3596140"/>
                  </a:cubicBezTo>
                  <a:cubicBezTo>
                    <a:pt x="1283791" y="3592022"/>
                    <a:pt x="1281459" y="3586590"/>
                    <a:pt x="1279773" y="3579843"/>
                  </a:cubicBezTo>
                  <a:cubicBezTo>
                    <a:pt x="1278086" y="3573096"/>
                    <a:pt x="1277243" y="3564811"/>
                    <a:pt x="1277243" y="3554989"/>
                  </a:cubicBezTo>
                  <a:cubicBezTo>
                    <a:pt x="1277243" y="3545166"/>
                    <a:pt x="1278185" y="3535939"/>
                    <a:pt x="1280071" y="3527307"/>
                  </a:cubicBezTo>
                  <a:cubicBezTo>
                    <a:pt x="1281955" y="3518675"/>
                    <a:pt x="1284709" y="3511109"/>
                    <a:pt x="1288331" y="3504610"/>
                  </a:cubicBezTo>
                  <a:cubicBezTo>
                    <a:pt x="1291952" y="3498111"/>
                    <a:pt x="1296417" y="3492977"/>
                    <a:pt x="1301725" y="3489207"/>
                  </a:cubicBezTo>
                  <a:cubicBezTo>
                    <a:pt x="1307033" y="3485436"/>
                    <a:pt x="1313061" y="3483551"/>
                    <a:pt x="1319808" y="3483551"/>
                  </a:cubicBezTo>
                  <a:close/>
                  <a:moveTo>
                    <a:pt x="2681883" y="3483551"/>
                  </a:moveTo>
                  <a:cubicBezTo>
                    <a:pt x="2686248" y="3483551"/>
                    <a:pt x="2690440" y="3484469"/>
                    <a:pt x="2694459" y="3486304"/>
                  </a:cubicBezTo>
                  <a:cubicBezTo>
                    <a:pt x="2698477" y="3488140"/>
                    <a:pt x="2702049" y="3491117"/>
                    <a:pt x="2705174" y="3495234"/>
                  </a:cubicBezTo>
                  <a:cubicBezTo>
                    <a:pt x="2708300" y="3499352"/>
                    <a:pt x="2710805" y="3504660"/>
                    <a:pt x="2712690" y="3511159"/>
                  </a:cubicBezTo>
                  <a:cubicBezTo>
                    <a:pt x="2714575" y="3517658"/>
                    <a:pt x="2715518" y="3525570"/>
                    <a:pt x="2715518" y="3534897"/>
                  </a:cubicBezTo>
                  <a:cubicBezTo>
                    <a:pt x="2715518" y="3544521"/>
                    <a:pt x="2714500" y="3553748"/>
                    <a:pt x="2712467" y="3562579"/>
                  </a:cubicBezTo>
                  <a:cubicBezTo>
                    <a:pt x="2710433" y="3571409"/>
                    <a:pt x="2707556" y="3579173"/>
                    <a:pt x="2703835" y="3585870"/>
                  </a:cubicBezTo>
                  <a:cubicBezTo>
                    <a:pt x="2700114" y="3592568"/>
                    <a:pt x="2695599" y="3597901"/>
                    <a:pt x="2690291" y="3601869"/>
                  </a:cubicBezTo>
                  <a:cubicBezTo>
                    <a:pt x="2684983" y="3605838"/>
                    <a:pt x="2679055" y="3607823"/>
                    <a:pt x="2672506" y="3607823"/>
                  </a:cubicBezTo>
                  <a:cubicBezTo>
                    <a:pt x="2667744" y="3607823"/>
                    <a:pt x="2663354" y="3606905"/>
                    <a:pt x="2659335" y="3605069"/>
                  </a:cubicBezTo>
                  <a:cubicBezTo>
                    <a:pt x="2655317" y="3603234"/>
                    <a:pt x="2651819" y="3600257"/>
                    <a:pt x="2648843" y="3596140"/>
                  </a:cubicBezTo>
                  <a:cubicBezTo>
                    <a:pt x="2645866" y="3592022"/>
                    <a:pt x="2643534" y="3586590"/>
                    <a:pt x="2641848" y="3579843"/>
                  </a:cubicBezTo>
                  <a:cubicBezTo>
                    <a:pt x="2640161" y="3573096"/>
                    <a:pt x="2639318" y="3564811"/>
                    <a:pt x="2639318" y="3554989"/>
                  </a:cubicBezTo>
                  <a:cubicBezTo>
                    <a:pt x="2639318" y="3545166"/>
                    <a:pt x="2640260" y="3535939"/>
                    <a:pt x="2642146" y="3527307"/>
                  </a:cubicBezTo>
                  <a:cubicBezTo>
                    <a:pt x="2644030" y="3518675"/>
                    <a:pt x="2646784" y="3511109"/>
                    <a:pt x="2650406" y="3504610"/>
                  </a:cubicBezTo>
                  <a:cubicBezTo>
                    <a:pt x="2654027" y="3498111"/>
                    <a:pt x="2658492" y="3492977"/>
                    <a:pt x="2663800" y="3489207"/>
                  </a:cubicBezTo>
                  <a:cubicBezTo>
                    <a:pt x="2669108" y="3485436"/>
                    <a:pt x="2675135" y="3483551"/>
                    <a:pt x="2681883" y="3483551"/>
                  </a:cubicBezTo>
                  <a:close/>
                  <a:moveTo>
                    <a:pt x="3186708" y="3483551"/>
                  </a:moveTo>
                  <a:cubicBezTo>
                    <a:pt x="3191073" y="3483551"/>
                    <a:pt x="3195265" y="3484469"/>
                    <a:pt x="3199284" y="3486304"/>
                  </a:cubicBezTo>
                  <a:cubicBezTo>
                    <a:pt x="3203302" y="3488140"/>
                    <a:pt x="3206874" y="3491117"/>
                    <a:pt x="3209999" y="3495234"/>
                  </a:cubicBezTo>
                  <a:cubicBezTo>
                    <a:pt x="3213125" y="3499352"/>
                    <a:pt x="3215630" y="3504660"/>
                    <a:pt x="3217515" y="3511159"/>
                  </a:cubicBezTo>
                  <a:cubicBezTo>
                    <a:pt x="3219400" y="3517658"/>
                    <a:pt x="3220343" y="3525570"/>
                    <a:pt x="3220343" y="3534897"/>
                  </a:cubicBezTo>
                  <a:cubicBezTo>
                    <a:pt x="3220343" y="3544521"/>
                    <a:pt x="3219325" y="3553748"/>
                    <a:pt x="3217292" y="3562579"/>
                  </a:cubicBezTo>
                  <a:cubicBezTo>
                    <a:pt x="3215258" y="3571409"/>
                    <a:pt x="3212381" y="3579173"/>
                    <a:pt x="3208660" y="3585870"/>
                  </a:cubicBezTo>
                  <a:cubicBezTo>
                    <a:pt x="3204939" y="3592568"/>
                    <a:pt x="3200424" y="3597901"/>
                    <a:pt x="3195116" y="3601869"/>
                  </a:cubicBezTo>
                  <a:cubicBezTo>
                    <a:pt x="3189808" y="3605838"/>
                    <a:pt x="3183880" y="3607823"/>
                    <a:pt x="3177331" y="3607823"/>
                  </a:cubicBezTo>
                  <a:cubicBezTo>
                    <a:pt x="3172569" y="3607823"/>
                    <a:pt x="3168179" y="3606905"/>
                    <a:pt x="3164160" y="3605069"/>
                  </a:cubicBezTo>
                  <a:cubicBezTo>
                    <a:pt x="3160142" y="3603234"/>
                    <a:pt x="3156644" y="3600257"/>
                    <a:pt x="3153668" y="3596140"/>
                  </a:cubicBezTo>
                  <a:cubicBezTo>
                    <a:pt x="3150691" y="3592022"/>
                    <a:pt x="3148359" y="3586590"/>
                    <a:pt x="3146673" y="3579843"/>
                  </a:cubicBezTo>
                  <a:cubicBezTo>
                    <a:pt x="3144986" y="3573096"/>
                    <a:pt x="3144143" y="3564811"/>
                    <a:pt x="3144143" y="3554989"/>
                  </a:cubicBezTo>
                  <a:cubicBezTo>
                    <a:pt x="3144143" y="3545166"/>
                    <a:pt x="3145085" y="3535939"/>
                    <a:pt x="3146971" y="3527307"/>
                  </a:cubicBezTo>
                  <a:cubicBezTo>
                    <a:pt x="3148855" y="3518675"/>
                    <a:pt x="3151609" y="3511109"/>
                    <a:pt x="3155231" y="3504610"/>
                  </a:cubicBezTo>
                  <a:cubicBezTo>
                    <a:pt x="3158852" y="3498111"/>
                    <a:pt x="3163317" y="3492977"/>
                    <a:pt x="3168625" y="3489207"/>
                  </a:cubicBezTo>
                  <a:cubicBezTo>
                    <a:pt x="3173933" y="3485436"/>
                    <a:pt x="3179960" y="3483551"/>
                    <a:pt x="3186708" y="3483551"/>
                  </a:cubicBezTo>
                  <a:close/>
                  <a:moveTo>
                    <a:pt x="4491633" y="3483551"/>
                  </a:moveTo>
                  <a:cubicBezTo>
                    <a:pt x="4495998" y="3483551"/>
                    <a:pt x="4500190" y="3484469"/>
                    <a:pt x="4504209" y="3486304"/>
                  </a:cubicBezTo>
                  <a:cubicBezTo>
                    <a:pt x="4508227" y="3488140"/>
                    <a:pt x="4511799" y="3491117"/>
                    <a:pt x="4514924" y="3495234"/>
                  </a:cubicBezTo>
                  <a:cubicBezTo>
                    <a:pt x="4518050" y="3499352"/>
                    <a:pt x="4520555" y="3504660"/>
                    <a:pt x="4522440" y="3511159"/>
                  </a:cubicBezTo>
                  <a:cubicBezTo>
                    <a:pt x="4524325" y="3517658"/>
                    <a:pt x="4525268" y="3525570"/>
                    <a:pt x="4525268" y="3534897"/>
                  </a:cubicBezTo>
                  <a:cubicBezTo>
                    <a:pt x="4525268" y="3544521"/>
                    <a:pt x="4524250" y="3553748"/>
                    <a:pt x="4522217" y="3562579"/>
                  </a:cubicBezTo>
                  <a:cubicBezTo>
                    <a:pt x="4520183" y="3571409"/>
                    <a:pt x="4517306" y="3579173"/>
                    <a:pt x="4513585" y="3585870"/>
                  </a:cubicBezTo>
                  <a:cubicBezTo>
                    <a:pt x="4509864" y="3592568"/>
                    <a:pt x="4505349" y="3597901"/>
                    <a:pt x="4500041" y="3601869"/>
                  </a:cubicBezTo>
                  <a:cubicBezTo>
                    <a:pt x="4494733" y="3605838"/>
                    <a:pt x="4488805" y="3607823"/>
                    <a:pt x="4482256" y="3607823"/>
                  </a:cubicBezTo>
                  <a:cubicBezTo>
                    <a:pt x="4477494" y="3607823"/>
                    <a:pt x="4473104" y="3606905"/>
                    <a:pt x="4469085" y="3605069"/>
                  </a:cubicBezTo>
                  <a:cubicBezTo>
                    <a:pt x="4465067" y="3603234"/>
                    <a:pt x="4461569" y="3600257"/>
                    <a:pt x="4458592" y="3596140"/>
                  </a:cubicBezTo>
                  <a:cubicBezTo>
                    <a:pt x="4455616" y="3592022"/>
                    <a:pt x="4453284" y="3586590"/>
                    <a:pt x="4451598" y="3579843"/>
                  </a:cubicBezTo>
                  <a:cubicBezTo>
                    <a:pt x="4449911" y="3573096"/>
                    <a:pt x="4449068" y="3564811"/>
                    <a:pt x="4449068" y="3554989"/>
                  </a:cubicBezTo>
                  <a:cubicBezTo>
                    <a:pt x="4449068" y="3545166"/>
                    <a:pt x="4450010" y="3535939"/>
                    <a:pt x="4451896" y="3527307"/>
                  </a:cubicBezTo>
                  <a:cubicBezTo>
                    <a:pt x="4453780" y="3518675"/>
                    <a:pt x="4456534" y="3511109"/>
                    <a:pt x="4460156" y="3504610"/>
                  </a:cubicBezTo>
                  <a:cubicBezTo>
                    <a:pt x="4463777" y="3498111"/>
                    <a:pt x="4468242" y="3492977"/>
                    <a:pt x="4473550" y="3489207"/>
                  </a:cubicBezTo>
                  <a:cubicBezTo>
                    <a:pt x="4478858" y="3485436"/>
                    <a:pt x="4484885" y="3483551"/>
                    <a:pt x="4491633" y="3483551"/>
                  </a:cubicBezTo>
                  <a:close/>
                  <a:moveTo>
                    <a:pt x="6168032" y="3483551"/>
                  </a:moveTo>
                  <a:cubicBezTo>
                    <a:pt x="6172398" y="3483551"/>
                    <a:pt x="6176590" y="3484469"/>
                    <a:pt x="6180608" y="3486304"/>
                  </a:cubicBezTo>
                  <a:cubicBezTo>
                    <a:pt x="6184627" y="3488140"/>
                    <a:pt x="6188199" y="3491117"/>
                    <a:pt x="6191324" y="3495234"/>
                  </a:cubicBezTo>
                  <a:cubicBezTo>
                    <a:pt x="6194449" y="3499352"/>
                    <a:pt x="6196955" y="3504660"/>
                    <a:pt x="6198840" y="3511159"/>
                  </a:cubicBezTo>
                  <a:cubicBezTo>
                    <a:pt x="6200725" y="3517658"/>
                    <a:pt x="6201668" y="3525570"/>
                    <a:pt x="6201668" y="3534897"/>
                  </a:cubicBezTo>
                  <a:cubicBezTo>
                    <a:pt x="6201668" y="3544521"/>
                    <a:pt x="6200651" y="3553748"/>
                    <a:pt x="6198617" y="3562579"/>
                  </a:cubicBezTo>
                  <a:cubicBezTo>
                    <a:pt x="6196583" y="3571409"/>
                    <a:pt x="6193705" y="3579173"/>
                    <a:pt x="6189985" y="3585870"/>
                  </a:cubicBezTo>
                  <a:cubicBezTo>
                    <a:pt x="6186264" y="3592568"/>
                    <a:pt x="6181750" y="3597901"/>
                    <a:pt x="6176441" y="3601869"/>
                  </a:cubicBezTo>
                  <a:cubicBezTo>
                    <a:pt x="6171133" y="3605838"/>
                    <a:pt x="6165204" y="3607823"/>
                    <a:pt x="6158656" y="3607823"/>
                  </a:cubicBezTo>
                  <a:cubicBezTo>
                    <a:pt x="6153894" y="3607823"/>
                    <a:pt x="6149503" y="3606905"/>
                    <a:pt x="6145485" y="3605069"/>
                  </a:cubicBezTo>
                  <a:cubicBezTo>
                    <a:pt x="6141467" y="3603234"/>
                    <a:pt x="6137969" y="3600257"/>
                    <a:pt x="6134993" y="3596140"/>
                  </a:cubicBezTo>
                  <a:cubicBezTo>
                    <a:pt x="6132016" y="3592022"/>
                    <a:pt x="6129684" y="3586590"/>
                    <a:pt x="6127998" y="3579843"/>
                  </a:cubicBezTo>
                  <a:cubicBezTo>
                    <a:pt x="6126311" y="3573096"/>
                    <a:pt x="6125468" y="3564811"/>
                    <a:pt x="6125468" y="3554989"/>
                  </a:cubicBezTo>
                  <a:cubicBezTo>
                    <a:pt x="6125468" y="3545166"/>
                    <a:pt x="6126410" y="3535939"/>
                    <a:pt x="6128295" y="3527307"/>
                  </a:cubicBezTo>
                  <a:cubicBezTo>
                    <a:pt x="6130181" y="3518675"/>
                    <a:pt x="6132934" y="3511109"/>
                    <a:pt x="6136555" y="3504610"/>
                  </a:cubicBezTo>
                  <a:cubicBezTo>
                    <a:pt x="6140177" y="3498111"/>
                    <a:pt x="6144642" y="3492977"/>
                    <a:pt x="6149950" y="3489207"/>
                  </a:cubicBezTo>
                  <a:cubicBezTo>
                    <a:pt x="6155258" y="3485436"/>
                    <a:pt x="6161286" y="3483551"/>
                    <a:pt x="6168032" y="3483551"/>
                  </a:cubicBezTo>
                  <a:close/>
                  <a:moveTo>
                    <a:pt x="8111131" y="3483551"/>
                  </a:moveTo>
                  <a:cubicBezTo>
                    <a:pt x="8115498" y="3483551"/>
                    <a:pt x="8119689" y="3484469"/>
                    <a:pt x="8123708" y="3486304"/>
                  </a:cubicBezTo>
                  <a:cubicBezTo>
                    <a:pt x="8127726" y="3488140"/>
                    <a:pt x="8131299" y="3491117"/>
                    <a:pt x="8134423" y="3495234"/>
                  </a:cubicBezTo>
                  <a:cubicBezTo>
                    <a:pt x="8137549" y="3499352"/>
                    <a:pt x="8140054" y="3504660"/>
                    <a:pt x="8141939" y="3511159"/>
                  </a:cubicBezTo>
                  <a:cubicBezTo>
                    <a:pt x="8143824" y="3517658"/>
                    <a:pt x="8144767" y="3525570"/>
                    <a:pt x="8144767" y="3534897"/>
                  </a:cubicBezTo>
                  <a:cubicBezTo>
                    <a:pt x="8144767" y="3544521"/>
                    <a:pt x="8143751" y="3553748"/>
                    <a:pt x="8141716" y="3562579"/>
                  </a:cubicBezTo>
                  <a:cubicBezTo>
                    <a:pt x="8139682" y="3571409"/>
                    <a:pt x="8136805" y="3579173"/>
                    <a:pt x="8133084" y="3585870"/>
                  </a:cubicBezTo>
                  <a:cubicBezTo>
                    <a:pt x="8129363" y="3592568"/>
                    <a:pt x="8124848" y="3597901"/>
                    <a:pt x="8119541" y="3601869"/>
                  </a:cubicBezTo>
                  <a:cubicBezTo>
                    <a:pt x="8114232" y="3605838"/>
                    <a:pt x="8108305" y="3607823"/>
                    <a:pt x="8101756" y="3607823"/>
                  </a:cubicBezTo>
                  <a:cubicBezTo>
                    <a:pt x="8096994" y="3607823"/>
                    <a:pt x="8092603" y="3606905"/>
                    <a:pt x="8088584" y="3605069"/>
                  </a:cubicBezTo>
                  <a:cubicBezTo>
                    <a:pt x="8084566" y="3603234"/>
                    <a:pt x="8081069" y="3600257"/>
                    <a:pt x="8078092" y="3596140"/>
                  </a:cubicBezTo>
                  <a:cubicBezTo>
                    <a:pt x="8075116" y="3592022"/>
                    <a:pt x="8072784" y="3586590"/>
                    <a:pt x="8071097" y="3579843"/>
                  </a:cubicBezTo>
                  <a:cubicBezTo>
                    <a:pt x="8069411" y="3573096"/>
                    <a:pt x="8068567" y="3564811"/>
                    <a:pt x="8068567" y="3554989"/>
                  </a:cubicBezTo>
                  <a:cubicBezTo>
                    <a:pt x="8068567" y="3545166"/>
                    <a:pt x="8069510" y="3535939"/>
                    <a:pt x="8071395" y="3527307"/>
                  </a:cubicBezTo>
                  <a:cubicBezTo>
                    <a:pt x="8073280" y="3518675"/>
                    <a:pt x="8076033" y="3511109"/>
                    <a:pt x="8079655" y="3504610"/>
                  </a:cubicBezTo>
                  <a:cubicBezTo>
                    <a:pt x="8083276" y="3498111"/>
                    <a:pt x="8087741" y="3492977"/>
                    <a:pt x="8093049" y="3489207"/>
                  </a:cubicBezTo>
                  <a:cubicBezTo>
                    <a:pt x="8098358" y="3485436"/>
                    <a:pt x="8104385" y="3483551"/>
                    <a:pt x="8111131" y="3483551"/>
                  </a:cubicBezTo>
                  <a:close/>
                  <a:moveTo>
                    <a:pt x="78879" y="3482956"/>
                  </a:moveTo>
                  <a:cubicBezTo>
                    <a:pt x="84137" y="3482956"/>
                    <a:pt x="88999" y="3484320"/>
                    <a:pt x="93464" y="3487049"/>
                  </a:cubicBezTo>
                  <a:cubicBezTo>
                    <a:pt x="97929" y="3489777"/>
                    <a:pt x="101823" y="3493647"/>
                    <a:pt x="105147" y="3498657"/>
                  </a:cubicBezTo>
                  <a:cubicBezTo>
                    <a:pt x="108471" y="3503668"/>
                    <a:pt x="111075" y="3509670"/>
                    <a:pt x="112961" y="3516665"/>
                  </a:cubicBezTo>
                  <a:cubicBezTo>
                    <a:pt x="114845" y="3523660"/>
                    <a:pt x="115788" y="3531424"/>
                    <a:pt x="115788" y="3539957"/>
                  </a:cubicBezTo>
                  <a:cubicBezTo>
                    <a:pt x="115788" y="3549978"/>
                    <a:pt x="114573" y="3558858"/>
                    <a:pt x="112142" y="3566597"/>
                  </a:cubicBezTo>
                  <a:cubicBezTo>
                    <a:pt x="109711" y="3574336"/>
                    <a:pt x="106511" y="3580835"/>
                    <a:pt x="102543" y="3586094"/>
                  </a:cubicBezTo>
                  <a:cubicBezTo>
                    <a:pt x="98574" y="3591352"/>
                    <a:pt x="94059" y="3595321"/>
                    <a:pt x="88999" y="3598000"/>
                  </a:cubicBezTo>
                  <a:cubicBezTo>
                    <a:pt x="83939" y="3600679"/>
                    <a:pt x="78780" y="3602018"/>
                    <a:pt x="73521" y="3602018"/>
                  </a:cubicBezTo>
                  <a:cubicBezTo>
                    <a:pt x="64492" y="3602018"/>
                    <a:pt x="55761" y="3597504"/>
                    <a:pt x="47327" y="3588475"/>
                  </a:cubicBezTo>
                  <a:lnTo>
                    <a:pt x="47327" y="3518228"/>
                  </a:lnTo>
                  <a:cubicBezTo>
                    <a:pt x="47823" y="3512573"/>
                    <a:pt x="49088" y="3507562"/>
                    <a:pt x="51123" y="3503196"/>
                  </a:cubicBezTo>
                  <a:cubicBezTo>
                    <a:pt x="53156" y="3498831"/>
                    <a:pt x="55637" y="3495135"/>
                    <a:pt x="58564" y="3492109"/>
                  </a:cubicBezTo>
                  <a:cubicBezTo>
                    <a:pt x="61491" y="3489083"/>
                    <a:pt x="64715" y="3486801"/>
                    <a:pt x="68238" y="3485263"/>
                  </a:cubicBezTo>
                  <a:cubicBezTo>
                    <a:pt x="71760" y="3483725"/>
                    <a:pt x="75307" y="3482956"/>
                    <a:pt x="78879" y="3482956"/>
                  </a:cubicBezTo>
                  <a:close/>
                  <a:moveTo>
                    <a:pt x="3517404" y="3482956"/>
                  </a:moveTo>
                  <a:cubicBezTo>
                    <a:pt x="3522662" y="3482956"/>
                    <a:pt x="3527524" y="3484320"/>
                    <a:pt x="3531989" y="3487049"/>
                  </a:cubicBezTo>
                  <a:cubicBezTo>
                    <a:pt x="3536454" y="3489777"/>
                    <a:pt x="3540348" y="3493647"/>
                    <a:pt x="3543672" y="3498657"/>
                  </a:cubicBezTo>
                  <a:cubicBezTo>
                    <a:pt x="3546996" y="3503668"/>
                    <a:pt x="3549600" y="3509670"/>
                    <a:pt x="3551485" y="3516665"/>
                  </a:cubicBezTo>
                  <a:cubicBezTo>
                    <a:pt x="3553370" y="3523660"/>
                    <a:pt x="3554313" y="3531424"/>
                    <a:pt x="3554313" y="3539957"/>
                  </a:cubicBezTo>
                  <a:cubicBezTo>
                    <a:pt x="3554313" y="3549978"/>
                    <a:pt x="3553097" y="3558858"/>
                    <a:pt x="3550667" y="3566597"/>
                  </a:cubicBezTo>
                  <a:cubicBezTo>
                    <a:pt x="3548236" y="3574336"/>
                    <a:pt x="3545036" y="3580835"/>
                    <a:pt x="3541067" y="3586094"/>
                  </a:cubicBezTo>
                  <a:cubicBezTo>
                    <a:pt x="3537098" y="3591352"/>
                    <a:pt x="3532584" y="3595321"/>
                    <a:pt x="3527524" y="3598000"/>
                  </a:cubicBezTo>
                  <a:cubicBezTo>
                    <a:pt x="3522464" y="3600679"/>
                    <a:pt x="3517304" y="3602018"/>
                    <a:pt x="3512046" y="3602018"/>
                  </a:cubicBezTo>
                  <a:cubicBezTo>
                    <a:pt x="3503017" y="3602018"/>
                    <a:pt x="3494285" y="3597504"/>
                    <a:pt x="3485852" y="3588475"/>
                  </a:cubicBezTo>
                  <a:lnTo>
                    <a:pt x="3485852" y="3518228"/>
                  </a:lnTo>
                  <a:cubicBezTo>
                    <a:pt x="3486348" y="3512573"/>
                    <a:pt x="3487613" y="3507562"/>
                    <a:pt x="3489647" y="3503196"/>
                  </a:cubicBezTo>
                  <a:cubicBezTo>
                    <a:pt x="3491681" y="3498831"/>
                    <a:pt x="3494162" y="3495135"/>
                    <a:pt x="3497089" y="3492109"/>
                  </a:cubicBezTo>
                  <a:cubicBezTo>
                    <a:pt x="3500015" y="3489083"/>
                    <a:pt x="3503240" y="3486801"/>
                    <a:pt x="3506763" y="3485263"/>
                  </a:cubicBezTo>
                  <a:cubicBezTo>
                    <a:pt x="3510284" y="3483725"/>
                    <a:pt x="3513832" y="3482956"/>
                    <a:pt x="3517404" y="3482956"/>
                  </a:cubicBezTo>
                  <a:close/>
                  <a:moveTo>
                    <a:pt x="7136903" y="3482956"/>
                  </a:moveTo>
                  <a:cubicBezTo>
                    <a:pt x="7142162" y="3482956"/>
                    <a:pt x="7147023" y="3484320"/>
                    <a:pt x="7151488" y="3487049"/>
                  </a:cubicBezTo>
                  <a:cubicBezTo>
                    <a:pt x="7155953" y="3489777"/>
                    <a:pt x="7159848" y="3493647"/>
                    <a:pt x="7163171" y="3498657"/>
                  </a:cubicBezTo>
                  <a:cubicBezTo>
                    <a:pt x="7166495" y="3503668"/>
                    <a:pt x="7169099" y="3509670"/>
                    <a:pt x="7170985" y="3516665"/>
                  </a:cubicBezTo>
                  <a:cubicBezTo>
                    <a:pt x="7172870" y="3523660"/>
                    <a:pt x="7173812" y="3531424"/>
                    <a:pt x="7173812" y="3539957"/>
                  </a:cubicBezTo>
                  <a:cubicBezTo>
                    <a:pt x="7173812" y="3549978"/>
                    <a:pt x="7172597" y="3558858"/>
                    <a:pt x="7170166" y="3566597"/>
                  </a:cubicBezTo>
                  <a:cubicBezTo>
                    <a:pt x="7167735" y="3574336"/>
                    <a:pt x="7164536" y="3580835"/>
                    <a:pt x="7160566" y="3586094"/>
                  </a:cubicBezTo>
                  <a:cubicBezTo>
                    <a:pt x="7156598" y="3591352"/>
                    <a:pt x="7152083" y="3595321"/>
                    <a:pt x="7147023" y="3598000"/>
                  </a:cubicBezTo>
                  <a:cubicBezTo>
                    <a:pt x="7141963" y="3600679"/>
                    <a:pt x="7136804" y="3602018"/>
                    <a:pt x="7131545" y="3602018"/>
                  </a:cubicBezTo>
                  <a:cubicBezTo>
                    <a:pt x="7122517" y="3602018"/>
                    <a:pt x="7113785" y="3597504"/>
                    <a:pt x="7105351" y="3588475"/>
                  </a:cubicBezTo>
                  <a:lnTo>
                    <a:pt x="7105351" y="3518228"/>
                  </a:lnTo>
                  <a:cubicBezTo>
                    <a:pt x="7105848" y="3512573"/>
                    <a:pt x="7107112" y="3507562"/>
                    <a:pt x="7109146" y="3503196"/>
                  </a:cubicBezTo>
                  <a:cubicBezTo>
                    <a:pt x="7111181" y="3498831"/>
                    <a:pt x="7113661" y="3495135"/>
                    <a:pt x="7116588" y="3492109"/>
                  </a:cubicBezTo>
                  <a:cubicBezTo>
                    <a:pt x="7119515" y="3489083"/>
                    <a:pt x="7122740" y="3486801"/>
                    <a:pt x="7126262" y="3485263"/>
                  </a:cubicBezTo>
                  <a:cubicBezTo>
                    <a:pt x="7129784" y="3483725"/>
                    <a:pt x="7133332" y="3482956"/>
                    <a:pt x="7136903" y="3482956"/>
                  </a:cubicBezTo>
                  <a:close/>
                  <a:moveTo>
                    <a:pt x="924372" y="3477896"/>
                  </a:moveTo>
                  <a:lnTo>
                    <a:pt x="876598" y="3477896"/>
                  </a:lnTo>
                  <a:lnTo>
                    <a:pt x="876598" y="3569127"/>
                  </a:lnTo>
                  <a:cubicBezTo>
                    <a:pt x="876598" y="3575676"/>
                    <a:pt x="875977" y="3580984"/>
                    <a:pt x="874737" y="3585052"/>
                  </a:cubicBezTo>
                  <a:cubicBezTo>
                    <a:pt x="873497" y="3589120"/>
                    <a:pt x="871835" y="3592270"/>
                    <a:pt x="869752" y="3594503"/>
                  </a:cubicBezTo>
                  <a:cubicBezTo>
                    <a:pt x="867668" y="3596735"/>
                    <a:pt x="865262" y="3598223"/>
                    <a:pt x="862533" y="3598967"/>
                  </a:cubicBezTo>
                  <a:cubicBezTo>
                    <a:pt x="859805" y="3599711"/>
                    <a:pt x="856952" y="3600084"/>
                    <a:pt x="853976" y="3600084"/>
                  </a:cubicBezTo>
                  <a:cubicBezTo>
                    <a:pt x="851892" y="3600084"/>
                    <a:pt x="849635" y="3599786"/>
                    <a:pt x="847204" y="3599191"/>
                  </a:cubicBezTo>
                  <a:cubicBezTo>
                    <a:pt x="844773" y="3598595"/>
                    <a:pt x="842193" y="3597553"/>
                    <a:pt x="839465" y="3596065"/>
                  </a:cubicBezTo>
                  <a:cubicBezTo>
                    <a:pt x="836736" y="3594577"/>
                    <a:pt x="833785" y="3592593"/>
                    <a:pt x="830610" y="3590112"/>
                  </a:cubicBezTo>
                  <a:cubicBezTo>
                    <a:pt x="827434" y="3587632"/>
                    <a:pt x="823962" y="3584506"/>
                    <a:pt x="820192" y="3580736"/>
                  </a:cubicBezTo>
                  <a:lnTo>
                    <a:pt x="820192" y="3503494"/>
                  </a:lnTo>
                  <a:cubicBezTo>
                    <a:pt x="820192" y="3499625"/>
                    <a:pt x="820490" y="3496425"/>
                    <a:pt x="821085" y="3493895"/>
                  </a:cubicBezTo>
                  <a:cubicBezTo>
                    <a:pt x="821680" y="3491365"/>
                    <a:pt x="822796" y="3489331"/>
                    <a:pt x="824433" y="3487793"/>
                  </a:cubicBezTo>
                  <a:cubicBezTo>
                    <a:pt x="826071" y="3486255"/>
                    <a:pt x="828303" y="3485163"/>
                    <a:pt x="831131" y="3484519"/>
                  </a:cubicBezTo>
                  <a:cubicBezTo>
                    <a:pt x="833958" y="3483874"/>
                    <a:pt x="837605" y="3483502"/>
                    <a:pt x="842070" y="3483402"/>
                  </a:cubicBezTo>
                  <a:lnTo>
                    <a:pt x="842070" y="3477896"/>
                  </a:lnTo>
                  <a:lnTo>
                    <a:pt x="795635" y="3477896"/>
                  </a:lnTo>
                  <a:lnTo>
                    <a:pt x="795635" y="3560495"/>
                  </a:lnTo>
                  <a:cubicBezTo>
                    <a:pt x="795635" y="3576469"/>
                    <a:pt x="795288" y="3586143"/>
                    <a:pt x="794593" y="3589517"/>
                  </a:cubicBezTo>
                  <a:cubicBezTo>
                    <a:pt x="793799" y="3592989"/>
                    <a:pt x="792584" y="3595420"/>
                    <a:pt x="790947" y="3596809"/>
                  </a:cubicBezTo>
                  <a:cubicBezTo>
                    <a:pt x="789310" y="3598198"/>
                    <a:pt x="787400" y="3598893"/>
                    <a:pt x="785217" y="3598893"/>
                  </a:cubicBezTo>
                  <a:cubicBezTo>
                    <a:pt x="782241" y="3598893"/>
                    <a:pt x="778768" y="3598050"/>
                    <a:pt x="774799" y="3596363"/>
                  </a:cubicBezTo>
                  <a:lnTo>
                    <a:pt x="772716" y="3601572"/>
                  </a:lnTo>
                  <a:lnTo>
                    <a:pt x="813495" y="3618389"/>
                  </a:lnTo>
                  <a:lnTo>
                    <a:pt x="820192" y="3618389"/>
                  </a:lnTo>
                  <a:lnTo>
                    <a:pt x="820192" y="3589517"/>
                  </a:lnTo>
                  <a:cubicBezTo>
                    <a:pt x="831999" y="3602217"/>
                    <a:pt x="840928" y="3610204"/>
                    <a:pt x="846981" y="3613478"/>
                  </a:cubicBezTo>
                  <a:cubicBezTo>
                    <a:pt x="853132" y="3616752"/>
                    <a:pt x="859631" y="3618389"/>
                    <a:pt x="866477" y="3618389"/>
                  </a:cubicBezTo>
                  <a:cubicBezTo>
                    <a:pt x="874117" y="3618389"/>
                    <a:pt x="880715" y="3616231"/>
                    <a:pt x="886272" y="3611915"/>
                  </a:cubicBezTo>
                  <a:cubicBezTo>
                    <a:pt x="891828" y="3607599"/>
                    <a:pt x="895747" y="3601869"/>
                    <a:pt x="898029" y="3594726"/>
                  </a:cubicBezTo>
                  <a:cubicBezTo>
                    <a:pt x="900211" y="3587880"/>
                    <a:pt x="901303" y="3578057"/>
                    <a:pt x="901303" y="3565258"/>
                  </a:cubicBezTo>
                  <a:lnTo>
                    <a:pt x="901303" y="3504387"/>
                  </a:lnTo>
                  <a:cubicBezTo>
                    <a:pt x="901303" y="3499922"/>
                    <a:pt x="901675" y="3496301"/>
                    <a:pt x="902419" y="3493523"/>
                  </a:cubicBezTo>
                  <a:cubicBezTo>
                    <a:pt x="903164" y="3490745"/>
                    <a:pt x="904379" y="3488611"/>
                    <a:pt x="906066" y="3487123"/>
                  </a:cubicBezTo>
                  <a:cubicBezTo>
                    <a:pt x="907752" y="3485635"/>
                    <a:pt x="909960" y="3484643"/>
                    <a:pt x="912689" y="3484146"/>
                  </a:cubicBezTo>
                  <a:cubicBezTo>
                    <a:pt x="915417" y="3483650"/>
                    <a:pt x="918716" y="3483402"/>
                    <a:pt x="922586" y="3483402"/>
                  </a:cubicBezTo>
                  <a:lnTo>
                    <a:pt x="924372" y="3483402"/>
                  </a:lnTo>
                  <a:close/>
                  <a:moveTo>
                    <a:pt x="1827759" y="3477896"/>
                  </a:moveTo>
                  <a:lnTo>
                    <a:pt x="1764209" y="3477896"/>
                  </a:lnTo>
                  <a:lnTo>
                    <a:pt x="1764209" y="3483402"/>
                  </a:lnTo>
                  <a:lnTo>
                    <a:pt x="1767334" y="3483402"/>
                  </a:lnTo>
                  <a:cubicBezTo>
                    <a:pt x="1771799" y="3483402"/>
                    <a:pt x="1775147" y="3484370"/>
                    <a:pt x="1777380" y="3486304"/>
                  </a:cubicBezTo>
                  <a:cubicBezTo>
                    <a:pt x="1779613" y="3488239"/>
                    <a:pt x="1780729" y="3490645"/>
                    <a:pt x="1780729" y="3493523"/>
                  </a:cubicBezTo>
                  <a:cubicBezTo>
                    <a:pt x="1780729" y="3497392"/>
                    <a:pt x="1779091" y="3502750"/>
                    <a:pt x="1775817" y="3509596"/>
                  </a:cubicBezTo>
                  <a:lnTo>
                    <a:pt x="1742629" y="3578355"/>
                  </a:lnTo>
                  <a:lnTo>
                    <a:pt x="1712119" y="3503048"/>
                  </a:lnTo>
                  <a:cubicBezTo>
                    <a:pt x="1710431" y="3498880"/>
                    <a:pt x="1709589" y="3494862"/>
                    <a:pt x="1709589" y="3490993"/>
                  </a:cubicBezTo>
                  <a:cubicBezTo>
                    <a:pt x="1709589" y="3489802"/>
                    <a:pt x="1709737" y="3488760"/>
                    <a:pt x="1710035" y="3487867"/>
                  </a:cubicBezTo>
                  <a:cubicBezTo>
                    <a:pt x="1710333" y="3486974"/>
                    <a:pt x="1710953" y="3486180"/>
                    <a:pt x="1711895" y="3485486"/>
                  </a:cubicBezTo>
                  <a:cubicBezTo>
                    <a:pt x="1712838" y="3484791"/>
                    <a:pt x="1714227" y="3484270"/>
                    <a:pt x="1716063" y="3483923"/>
                  </a:cubicBezTo>
                  <a:cubicBezTo>
                    <a:pt x="1717898" y="3483576"/>
                    <a:pt x="1720305" y="3483402"/>
                    <a:pt x="1723281" y="3483402"/>
                  </a:cubicBezTo>
                  <a:lnTo>
                    <a:pt x="1723281" y="3477896"/>
                  </a:lnTo>
                  <a:lnTo>
                    <a:pt x="1678930" y="3477896"/>
                  </a:lnTo>
                  <a:lnTo>
                    <a:pt x="1678930" y="3483402"/>
                  </a:lnTo>
                  <a:cubicBezTo>
                    <a:pt x="1681509" y="3483700"/>
                    <a:pt x="1683643" y="3484072"/>
                    <a:pt x="1685330" y="3484519"/>
                  </a:cubicBezTo>
                  <a:cubicBezTo>
                    <a:pt x="1687017" y="3484965"/>
                    <a:pt x="1688579" y="3485858"/>
                    <a:pt x="1690018" y="3487197"/>
                  </a:cubicBezTo>
                  <a:cubicBezTo>
                    <a:pt x="1691456" y="3488537"/>
                    <a:pt x="1692845" y="3490521"/>
                    <a:pt x="1694185" y="3493151"/>
                  </a:cubicBezTo>
                  <a:cubicBezTo>
                    <a:pt x="1695525" y="3495780"/>
                    <a:pt x="1697137" y="3499377"/>
                    <a:pt x="1699022" y="3503941"/>
                  </a:cubicBezTo>
                  <a:lnTo>
                    <a:pt x="1754535" y="3639969"/>
                  </a:lnTo>
                  <a:cubicBezTo>
                    <a:pt x="1757214" y="3646518"/>
                    <a:pt x="1760389" y="3652297"/>
                    <a:pt x="1764060" y="3657308"/>
                  </a:cubicBezTo>
                  <a:cubicBezTo>
                    <a:pt x="1767731" y="3662319"/>
                    <a:pt x="1771600" y="3666486"/>
                    <a:pt x="1775669" y="3669810"/>
                  </a:cubicBezTo>
                  <a:cubicBezTo>
                    <a:pt x="1779736" y="3673133"/>
                    <a:pt x="1783929" y="3675663"/>
                    <a:pt x="1788245" y="3677400"/>
                  </a:cubicBezTo>
                  <a:cubicBezTo>
                    <a:pt x="1792561" y="3679136"/>
                    <a:pt x="1796703" y="3680004"/>
                    <a:pt x="1800671" y="3680004"/>
                  </a:cubicBezTo>
                  <a:cubicBezTo>
                    <a:pt x="1803648" y="3680004"/>
                    <a:pt x="1806351" y="3679533"/>
                    <a:pt x="1808783" y="3678590"/>
                  </a:cubicBezTo>
                  <a:cubicBezTo>
                    <a:pt x="1811213" y="3677648"/>
                    <a:pt x="1813322" y="3676408"/>
                    <a:pt x="1815108" y="3674870"/>
                  </a:cubicBezTo>
                  <a:cubicBezTo>
                    <a:pt x="1816894" y="3673332"/>
                    <a:pt x="1818283" y="3671571"/>
                    <a:pt x="1819275" y="3669586"/>
                  </a:cubicBezTo>
                  <a:cubicBezTo>
                    <a:pt x="1820267" y="3667602"/>
                    <a:pt x="1820763" y="3665518"/>
                    <a:pt x="1820763" y="3663336"/>
                  </a:cubicBezTo>
                  <a:cubicBezTo>
                    <a:pt x="1820763" y="3659168"/>
                    <a:pt x="1819399" y="3655820"/>
                    <a:pt x="1816671" y="3653290"/>
                  </a:cubicBezTo>
                  <a:cubicBezTo>
                    <a:pt x="1813941" y="3650760"/>
                    <a:pt x="1810197" y="3649494"/>
                    <a:pt x="1805434" y="3649494"/>
                  </a:cubicBezTo>
                  <a:cubicBezTo>
                    <a:pt x="1804343" y="3649494"/>
                    <a:pt x="1802730" y="3649792"/>
                    <a:pt x="1800597" y="3650387"/>
                  </a:cubicBezTo>
                  <a:cubicBezTo>
                    <a:pt x="1798463" y="3650983"/>
                    <a:pt x="1796281" y="3651603"/>
                    <a:pt x="1794049" y="3652248"/>
                  </a:cubicBezTo>
                  <a:cubicBezTo>
                    <a:pt x="1791817" y="3652893"/>
                    <a:pt x="1789807" y="3653513"/>
                    <a:pt x="1788021" y="3654108"/>
                  </a:cubicBezTo>
                  <a:cubicBezTo>
                    <a:pt x="1786235" y="3654703"/>
                    <a:pt x="1785094" y="3655001"/>
                    <a:pt x="1784598" y="3655001"/>
                  </a:cubicBezTo>
                  <a:cubicBezTo>
                    <a:pt x="1783110" y="3655001"/>
                    <a:pt x="1781547" y="3654654"/>
                    <a:pt x="1779910" y="3653959"/>
                  </a:cubicBezTo>
                  <a:cubicBezTo>
                    <a:pt x="1778273" y="3653265"/>
                    <a:pt x="1776586" y="3652074"/>
                    <a:pt x="1774850" y="3650387"/>
                  </a:cubicBezTo>
                  <a:cubicBezTo>
                    <a:pt x="1773113" y="3648701"/>
                    <a:pt x="1771353" y="3646394"/>
                    <a:pt x="1769567" y="3643467"/>
                  </a:cubicBezTo>
                  <a:cubicBezTo>
                    <a:pt x="1767781" y="3640540"/>
                    <a:pt x="1765995" y="3636894"/>
                    <a:pt x="1764209" y="3632528"/>
                  </a:cubicBezTo>
                  <a:lnTo>
                    <a:pt x="1754535" y="3608864"/>
                  </a:lnTo>
                  <a:lnTo>
                    <a:pt x="1803499" y="3506024"/>
                  </a:lnTo>
                  <a:cubicBezTo>
                    <a:pt x="1803995" y="3504933"/>
                    <a:pt x="1804814" y="3503469"/>
                    <a:pt x="1805955" y="3501634"/>
                  </a:cubicBezTo>
                  <a:cubicBezTo>
                    <a:pt x="1807095" y="3499798"/>
                    <a:pt x="1808311" y="3497938"/>
                    <a:pt x="1809601" y="3496053"/>
                  </a:cubicBezTo>
                  <a:cubicBezTo>
                    <a:pt x="1810891" y="3494168"/>
                    <a:pt x="1812181" y="3492431"/>
                    <a:pt x="1813471" y="3490844"/>
                  </a:cubicBezTo>
                  <a:cubicBezTo>
                    <a:pt x="1814761" y="3489256"/>
                    <a:pt x="1815852" y="3488165"/>
                    <a:pt x="1816745" y="3487570"/>
                  </a:cubicBezTo>
                  <a:cubicBezTo>
                    <a:pt x="1818829" y="3485982"/>
                    <a:pt x="1822499" y="3484593"/>
                    <a:pt x="1827759" y="3483402"/>
                  </a:cubicBezTo>
                  <a:close/>
                  <a:moveTo>
                    <a:pt x="2362647" y="3477896"/>
                  </a:moveTo>
                  <a:lnTo>
                    <a:pt x="2314873" y="3477896"/>
                  </a:lnTo>
                  <a:lnTo>
                    <a:pt x="2314873" y="3569127"/>
                  </a:lnTo>
                  <a:cubicBezTo>
                    <a:pt x="2314873" y="3575676"/>
                    <a:pt x="2314253" y="3580984"/>
                    <a:pt x="2313013" y="3585052"/>
                  </a:cubicBezTo>
                  <a:cubicBezTo>
                    <a:pt x="2311772" y="3589120"/>
                    <a:pt x="2310110" y="3592270"/>
                    <a:pt x="2308027" y="3594503"/>
                  </a:cubicBezTo>
                  <a:cubicBezTo>
                    <a:pt x="2305943" y="3596735"/>
                    <a:pt x="2303537" y="3598223"/>
                    <a:pt x="2300809" y="3598967"/>
                  </a:cubicBezTo>
                  <a:cubicBezTo>
                    <a:pt x="2298079" y="3599711"/>
                    <a:pt x="2295227" y="3600084"/>
                    <a:pt x="2292251" y="3600084"/>
                  </a:cubicBezTo>
                  <a:cubicBezTo>
                    <a:pt x="2290167" y="3600084"/>
                    <a:pt x="2287910" y="3599786"/>
                    <a:pt x="2285479" y="3599191"/>
                  </a:cubicBezTo>
                  <a:cubicBezTo>
                    <a:pt x="2283048" y="3598595"/>
                    <a:pt x="2280469" y="3597553"/>
                    <a:pt x="2277740" y="3596065"/>
                  </a:cubicBezTo>
                  <a:cubicBezTo>
                    <a:pt x="2275011" y="3594577"/>
                    <a:pt x="2272059" y="3592593"/>
                    <a:pt x="2268885" y="3590112"/>
                  </a:cubicBezTo>
                  <a:cubicBezTo>
                    <a:pt x="2265709" y="3587632"/>
                    <a:pt x="2262237" y="3584506"/>
                    <a:pt x="2258467" y="3580736"/>
                  </a:cubicBezTo>
                  <a:lnTo>
                    <a:pt x="2258467" y="3503494"/>
                  </a:lnTo>
                  <a:cubicBezTo>
                    <a:pt x="2258467" y="3499625"/>
                    <a:pt x="2258765" y="3496425"/>
                    <a:pt x="2259360" y="3493895"/>
                  </a:cubicBezTo>
                  <a:cubicBezTo>
                    <a:pt x="2259955" y="3491365"/>
                    <a:pt x="2261071" y="3489331"/>
                    <a:pt x="2262709" y="3487793"/>
                  </a:cubicBezTo>
                  <a:cubicBezTo>
                    <a:pt x="2264345" y="3486255"/>
                    <a:pt x="2266578" y="3485163"/>
                    <a:pt x="2269406" y="3484519"/>
                  </a:cubicBezTo>
                  <a:cubicBezTo>
                    <a:pt x="2272233" y="3483874"/>
                    <a:pt x="2275880" y="3483502"/>
                    <a:pt x="2280345" y="3483402"/>
                  </a:cubicBezTo>
                  <a:lnTo>
                    <a:pt x="2280345" y="3477896"/>
                  </a:lnTo>
                  <a:lnTo>
                    <a:pt x="2233910" y="3477896"/>
                  </a:lnTo>
                  <a:lnTo>
                    <a:pt x="2233910" y="3560495"/>
                  </a:lnTo>
                  <a:cubicBezTo>
                    <a:pt x="2233910" y="3576469"/>
                    <a:pt x="2233563" y="3586143"/>
                    <a:pt x="2232869" y="3589517"/>
                  </a:cubicBezTo>
                  <a:cubicBezTo>
                    <a:pt x="2232075" y="3592989"/>
                    <a:pt x="2230859" y="3595420"/>
                    <a:pt x="2229222" y="3596809"/>
                  </a:cubicBezTo>
                  <a:cubicBezTo>
                    <a:pt x="2227585" y="3598198"/>
                    <a:pt x="2225675" y="3598893"/>
                    <a:pt x="2223493" y="3598893"/>
                  </a:cubicBezTo>
                  <a:cubicBezTo>
                    <a:pt x="2220515" y="3598893"/>
                    <a:pt x="2217043" y="3598050"/>
                    <a:pt x="2213075" y="3596363"/>
                  </a:cubicBezTo>
                  <a:lnTo>
                    <a:pt x="2210991" y="3601572"/>
                  </a:lnTo>
                  <a:lnTo>
                    <a:pt x="2251769" y="3618389"/>
                  </a:lnTo>
                  <a:lnTo>
                    <a:pt x="2258467" y="3618389"/>
                  </a:lnTo>
                  <a:lnTo>
                    <a:pt x="2258467" y="3589517"/>
                  </a:lnTo>
                  <a:cubicBezTo>
                    <a:pt x="2270273" y="3602217"/>
                    <a:pt x="2279203" y="3610204"/>
                    <a:pt x="2285256" y="3613478"/>
                  </a:cubicBezTo>
                  <a:cubicBezTo>
                    <a:pt x="2291407" y="3616752"/>
                    <a:pt x="2297907" y="3618389"/>
                    <a:pt x="2304753" y="3618389"/>
                  </a:cubicBezTo>
                  <a:cubicBezTo>
                    <a:pt x="2312392" y="3618389"/>
                    <a:pt x="2318990" y="3616231"/>
                    <a:pt x="2324547" y="3611915"/>
                  </a:cubicBezTo>
                  <a:cubicBezTo>
                    <a:pt x="2330103" y="3607599"/>
                    <a:pt x="2334021" y="3601869"/>
                    <a:pt x="2336304" y="3594726"/>
                  </a:cubicBezTo>
                  <a:cubicBezTo>
                    <a:pt x="2338487" y="3587880"/>
                    <a:pt x="2339578" y="3578057"/>
                    <a:pt x="2339578" y="3565258"/>
                  </a:cubicBezTo>
                  <a:lnTo>
                    <a:pt x="2339578" y="3504387"/>
                  </a:lnTo>
                  <a:cubicBezTo>
                    <a:pt x="2339578" y="3499922"/>
                    <a:pt x="2339951" y="3496301"/>
                    <a:pt x="2340695" y="3493523"/>
                  </a:cubicBezTo>
                  <a:cubicBezTo>
                    <a:pt x="2341439" y="3490745"/>
                    <a:pt x="2342653" y="3488611"/>
                    <a:pt x="2344341" y="3487123"/>
                  </a:cubicBezTo>
                  <a:cubicBezTo>
                    <a:pt x="2346027" y="3485635"/>
                    <a:pt x="2348235" y="3484643"/>
                    <a:pt x="2350963" y="3484146"/>
                  </a:cubicBezTo>
                  <a:cubicBezTo>
                    <a:pt x="2353692" y="3483650"/>
                    <a:pt x="2356991" y="3483402"/>
                    <a:pt x="2360861" y="3483402"/>
                  </a:cubicBezTo>
                  <a:lnTo>
                    <a:pt x="2362647" y="3483402"/>
                  </a:lnTo>
                  <a:close/>
                  <a:moveTo>
                    <a:pt x="4391471" y="3477896"/>
                  </a:moveTo>
                  <a:lnTo>
                    <a:pt x="4343697" y="3477896"/>
                  </a:lnTo>
                  <a:lnTo>
                    <a:pt x="4343697" y="3569127"/>
                  </a:lnTo>
                  <a:cubicBezTo>
                    <a:pt x="4343697" y="3575676"/>
                    <a:pt x="4343077" y="3580984"/>
                    <a:pt x="4341837" y="3585052"/>
                  </a:cubicBezTo>
                  <a:cubicBezTo>
                    <a:pt x="4340597" y="3589120"/>
                    <a:pt x="4338935" y="3592270"/>
                    <a:pt x="4336851" y="3594503"/>
                  </a:cubicBezTo>
                  <a:cubicBezTo>
                    <a:pt x="4334768" y="3596735"/>
                    <a:pt x="4332362" y="3598223"/>
                    <a:pt x="4329633" y="3598967"/>
                  </a:cubicBezTo>
                  <a:cubicBezTo>
                    <a:pt x="4326904" y="3599711"/>
                    <a:pt x="4324052" y="3600084"/>
                    <a:pt x="4321076" y="3600084"/>
                  </a:cubicBezTo>
                  <a:cubicBezTo>
                    <a:pt x="4318992" y="3600084"/>
                    <a:pt x="4316735" y="3599786"/>
                    <a:pt x="4314304" y="3599191"/>
                  </a:cubicBezTo>
                  <a:cubicBezTo>
                    <a:pt x="4311873" y="3598595"/>
                    <a:pt x="4309293" y="3597553"/>
                    <a:pt x="4306565" y="3596065"/>
                  </a:cubicBezTo>
                  <a:cubicBezTo>
                    <a:pt x="4303836" y="3594577"/>
                    <a:pt x="4300884" y="3592593"/>
                    <a:pt x="4297710" y="3590112"/>
                  </a:cubicBezTo>
                  <a:cubicBezTo>
                    <a:pt x="4294534" y="3587632"/>
                    <a:pt x="4291062" y="3584506"/>
                    <a:pt x="4287292" y="3580736"/>
                  </a:cubicBezTo>
                  <a:lnTo>
                    <a:pt x="4287292" y="3503494"/>
                  </a:lnTo>
                  <a:cubicBezTo>
                    <a:pt x="4287292" y="3499625"/>
                    <a:pt x="4287589" y="3496425"/>
                    <a:pt x="4288185" y="3493895"/>
                  </a:cubicBezTo>
                  <a:cubicBezTo>
                    <a:pt x="4288780" y="3491365"/>
                    <a:pt x="4289896" y="3489331"/>
                    <a:pt x="4291533" y="3487793"/>
                  </a:cubicBezTo>
                  <a:cubicBezTo>
                    <a:pt x="4293170" y="3486255"/>
                    <a:pt x="4295403" y="3485163"/>
                    <a:pt x="4298231" y="3484519"/>
                  </a:cubicBezTo>
                  <a:cubicBezTo>
                    <a:pt x="4301058" y="3483874"/>
                    <a:pt x="4304705" y="3483502"/>
                    <a:pt x="4309169" y="3483402"/>
                  </a:cubicBezTo>
                  <a:lnTo>
                    <a:pt x="4309169" y="3477896"/>
                  </a:lnTo>
                  <a:lnTo>
                    <a:pt x="4262735" y="3477896"/>
                  </a:lnTo>
                  <a:lnTo>
                    <a:pt x="4262735" y="3560495"/>
                  </a:lnTo>
                  <a:cubicBezTo>
                    <a:pt x="4262735" y="3576469"/>
                    <a:pt x="4262387" y="3586143"/>
                    <a:pt x="4261693" y="3589517"/>
                  </a:cubicBezTo>
                  <a:cubicBezTo>
                    <a:pt x="4260899" y="3592989"/>
                    <a:pt x="4259684" y="3595420"/>
                    <a:pt x="4258047" y="3596809"/>
                  </a:cubicBezTo>
                  <a:cubicBezTo>
                    <a:pt x="4256410" y="3598198"/>
                    <a:pt x="4254499" y="3598893"/>
                    <a:pt x="4252317" y="3598893"/>
                  </a:cubicBezTo>
                  <a:cubicBezTo>
                    <a:pt x="4249340" y="3598893"/>
                    <a:pt x="4245867" y="3598050"/>
                    <a:pt x="4241899" y="3596363"/>
                  </a:cubicBezTo>
                  <a:lnTo>
                    <a:pt x="4239815" y="3601572"/>
                  </a:lnTo>
                  <a:lnTo>
                    <a:pt x="4280594" y="3618389"/>
                  </a:lnTo>
                  <a:lnTo>
                    <a:pt x="4287292" y="3618389"/>
                  </a:lnTo>
                  <a:lnTo>
                    <a:pt x="4287292" y="3589517"/>
                  </a:lnTo>
                  <a:cubicBezTo>
                    <a:pt x="4299098" y="3602217"/>
                    <a:pt x="4308028" y="3610204"/>
                    <a:pt x="4314081" y="3613478"/>
                  </a:cubicBezTo>
                  <a:cubicBezTo>
                    <a:pt x="4320232" y="3616752"/>
                    <a:pt x="4326731" y="3618389"/>
                    <a:pt x="4333577" y="3618389"/>
                  </a:cubicBezTo>
                  <a:cubicBezTo>
                    <a:pt x="4341217" y="3618389"/>
                    <a:pt x="4347815" y="3616231"/>
                    <a:pt x="4353371" y="3611915"/>
                  </a:cubicBezTo>
                  <a:cubicBezTo>
                    <a:pt x="4358927" y="3607599"/>
                    <a:pt x="4362846" y="3601869"/>
                    <a:pt x="4365129" y="3594726"/>
                  </a:cubicBezTo>
                  <a:cubicBezTo>
                    <a:pt x="4367311" y="3587880"/>
                    <a:pt x="4368403" y="3578057"/>
                    <a:pt x="4368403" y="3565258"/>
                  </a:cubicBezTo>
                  <a:lnTo>
                    <a:pt x="4368403" y="3504387"/>
                  </a:lnTo>
                  <a:cubicBezTo>
                    <a:pt x="4368403" y="3499922"/>
                    <a:pt x="4368775" y="3496301"/>
                    <a:pt x="4369519" y="3493523"/>
                  </a:cubicBezTo>
                  <a:cubicBezTo>
                    <a:pt x="4370263" y="3490745"/>
                    <a:pt x="4371478" y="3488611"/>
                    <a:pt x="4373165" y="3487123"/>
                  </a:cubicBezTo>
                  <a:cubicBezTo>
                    <a:pt x="4374852" y="3485635"/>
                    <a:pt x="4377059" y="3484643"/>
                    <a:pt x="4379788" y="3484146"/>
                  </a:cubicBezTo>
                  <a:cubicBezTo>
                    <a:pt x="4382517" y="3483650"/>
                    <a:pt x="4385816" y="3483402"/>
                    <a:pt x="4389685" y="3483402"/>
                  </a:cubicBezTo>
                  <a:lnTo>
                    <a:pt x="4391471" y="3483402"/>
                  </a:lnTo>
                  <a:close/>
                  <a:moveTo>
                    <a:pt x="4732883" y="3477896"/>
                  </a:moveTo>
                  <a:lnTo>
                    <a:pt x="4669333" y="3477896"/>
                  </a:lnTo>
                  <a:lnTo>
                    <a:pt x="4669333" y="3483402"/>
                  </a:lnTo>
                  <a:lnTo>
                    <a:pt x="4672459" y="3483402"/>
                  </a:lnTo>
                  <a:cubicBezTo>
                    <a:pt x="4676924" y="3483402"/>
                    <a:pt x="4680272" y="3484370"/>
                    <a:pt x="4682504" y="3486304"/>
                  </a:cubicBezTo>
                  <a:cubicBezTo>
                    <a:pt x="4684737" y="3488239"/>
                    <a:pt x="4685853" y="3490645"/>
                    <a:pt x="4685853" y="3493523"/>
                  </a:cubicBezTo>
                  <a:cubicBezTo>
                    <a:pt x="4685853" y="3497392"/>
                    <a:pt x="4684216" y="3502750"/>
                    <a:pt x="4680942" y="3509596"/>
                  </a:cubicBezTo>
                  <a:lnTo>
                    <a:pt x="4647753" y="3578355"/>
                  </a:lnTo>
                  <a:lnTo>
                    <a:pt x="4617244" y="3503048"/>
                  </a:lnTo>
                  <a:cubicBezTo>
                    <a:pt x="4615556" y="3498880"/>
                    <a:pt x="4614714" y="3494862"/>
                    <a:pt x="4614714" y="3490993"/>
                  </a:cubicBezTo>
                  <a:cubicBezTo>
                    <a:pt x="4614714" y="3489802"/>
                    <a:pt x="4614862" y="3488760"/>
                    <a:pt x="4615160" y="3487867"/>
                  </a:cubicBezTo>
                  <a:cubicBezTo>
                    <a:pt x="4615458" y="3486974"/>
                    <a:pt x="4616077" y="3486180"/>
                    <a:pt x="4617020" y="3485486"/>
                  </a:cubicBezTo>
                  <a:cubicBezTo>
                    <a:pt x="4617963" y="3484791"/>
                    <a:pt x="4619352" y="3484270"/>
                    <a:pt x="4621188" y="3483923"/>
                  </a:cubicBezTo>
                  <a:cubicBezTo>
                    <a:pt x="4623023" y="3483576"/>
                    <a:pt x="4625429" y="3483402"/>
                    <a:pt x="4628406" y="3483402"/>
                  </a:cubicBezTo>
                  <a:lnTo>
                    <a:pt x="4628406" y="3477896"/>
                  </a:lnTo>
                  <a:lnTo>
                    <a:pt x="4584055" y="3477896"/>
                  </a:lnTo>
                  <a:lnTo>
                    <a:pt x="4584055" y="3483402"/>
                  </a:lnTo>
                  <a:cubicBezTo>
                    <a:pt x="4586634" y="3483700"/>
                    <a:pt x="4588767" y="3484072"/>
                    <a:pt x="4590455" y="3484519"/>
                  </a:cubicBezTo>
                  <a:cubicBezTo>
                    <a:pt x="4592141" y="3484965"/>
                    <a:pt x="4593704" y="3485858"/>
                    <a:pt x="4595143" y="3487197"/>
                  </a:cubicBezTo>
                  <a:cubicBezTo>
                    <a:pt x="4596581" y="3488537"/>
                    <a:pt x="4597970" y="3490521"/>
                    <a:pt x="4599310" y="3493151"/>
                  </a:cubicBezTo>
                  <a:cubicBezTo>
                    <a:pt x="4600649" y="3495780"/>
                    <a:pt x="4602261" y="3499377"/>
                    <a:pt x="4604147" y="3503941"/>
                  </a:cubicBezTo>
                  <a:lnTo>
                    <a:pt x="4659660" y="3639969"/>
                  </a:lnTo>
                  <a:cubicBezTo>
                    <a:pt x="4662339" y="3646518"/>
                    <a:pt x="4665513" y="3652297"/>
                    <a:pt x="4669185" y="3657308"/>
                  </a:cubicBezTo>
                  <a:cubicBezTo>
                    <a:pt x="4672855" y="3662319"/>
                    <a:pt x="4676725" y="3666486"/>
                    <a:pt x="4680793" y="3669810"/>
                  </a:cubicBezTo>
                  <a:cubicBezTo>
                    <a:pt x="4684861" y="3673133"/>
                    <a:pt x="4689053" y="3675663"/>
                    <a:pt x="4693369" y="3677400"/>
                  </a:cubicBezTo>
                  <a:cubicBezTo>
                    <a:pt x="4697685" y="3679136"/>
                    <a:pt x="4701827" y="3680004"/>
                    <a:pt x="4705796" y="3680004"/>
                  </a:cubicBezTo>
                  <a:cubicBezTo>
                    <a:pt x="4708773" y="3680004"/>
                    <a:pt x="4711476" y="3679533"/>
                    <a:pt x="4713907" y="3678590"/>
                  </a:cubicBezTo>
                  <a:cubicBezTo>
                    <a:pt x="4716338" y="3677648"/>
                    <a:pt x="4718447" y="3676408"/>
                    <a:pt x="4720233" y="3674870"/>
                  </a:cubicBezTo>
                  <a:cubicBezTo>
                    <a:pt x="4722019" y="3673332"/>
                    <a:pt x="4723407" y="3671571"/>
                    <a:pt x="4724400" y="3669586"/>
                  </a:cubicBezTo>
                  <a:cubicBezTo>
                    <a:pt x="4725392" y="3667602"/>
                    <a:pt x="4725888" y="3665518"/>
                    <a:pt x="4725888" y="3663336"/>
                  </a:cubicBezTo>
                  <a:cubicBezTo>
                    <a:pt x="4725888" y="3659168"/>
                    <a:pt x="4724524" y="3655820"/>
                    <a:pt x="4721795" y="3653290"/>
                  </a:cubicBezTo>
                  <a:cubicBezTo>
                    <a:pt x="4719066" y="3650760"/>
                    <a:pt x="4715321" y="3649494"/>
                    <a:pt x="4710559" y="3649494"/>
                  </a:cubicBezTo>
                  <a:cubicBezTo>
                    <a:pt x="4709467" y="3649494"/>
                    <a:pt x="4707855" y="3649792"/>
                    <a:pt x="4705722" y="3650387"/>
                  </a:cubicBezTo>
                  <a:cubicBezTo>
                    <a:pt x="4703588" y="3650983"/>
                    <a:pt x="4701406" y="3651603"/>
                    <a:pt x="4699173" y="3652248"/>
                  </a:cubicBezTo>
                  <a:cubicBezTo>
                    <a:pt x="4696941" y="3652893"/>
                    <a:pt x="4694932" y="3653513"/>
                    <a:pt x="4693146" y="3654108"/>
                  </a:cubicBezTo>
                  <a:cubicBezTo>
                    <a:pt x="4691360" y="3654703"/>
                    <a:pt x="4690219" y="3655001"/>
                    <a:pt x="4689723" y="3655001"/>
                  </a:cubicBezTo>
                  <a:cubicBezTo>
                    <a:pt x="4688235" y="3655001"/>
                    <a:pt x="4686672" y="3654654"/>
                    <a:pt x="4685035" y="3653959"/>
                  </a:cubicBezTo>
                  <a:cubicBezTo>
                    <a:pt x="4683398" y="3653265"/>
                    <a:pt x="4681711" y="3652074"/>
                    <a:pt x="4679975" y="3650387"/>
                  </a:cubicBezTo>
                  <a:cubicBezTo>
                    <a:pt x="4678238" y="3648701"/>
                    <a:pt x="4676477" y="3646394"/>
                    <a:pt x="4674691" y="3643467"/>
                  </a:cubicBezTo>
                  <a:cubicBezTo>
                    <a:pt x="4672905" y="3640540"/>
                    <a:pt x="4671119" y="3636894"/>
                    <a:pt x="4669333" y="3632528"/>
                  </a:cubicBezTo>
                  <a:lnTo>
                    <a:pt x="4659660" y="3608864"/>
                  </a:lnTo>
                  <a:lnTo>
                    <a:pt x="4708624" y="3506024"/>
                  </a:lnTo>
                  <a:cubicBezTo>
                    <a:pt x="4709120" y="3504933"/>
                    <a:pt x="4709939" y="3503469"/>
                    <a:pt x="4711080" y="3501634"/>
                  </a:cubicBezTo>
                  <a:cubicBezTo>
                    <a:pt x="4712220" y="3499798"/>
                    <a:pt x="4713436" y="3497938"/>
                    <a:pt x="4714726" y="3496053"/>
                  </a:cubicBezTo>
                  <a:cubicBezTo>
                    <a:pt x="4716015" y="3494168"/>
                    <a:pt x="4717306" y="3492431"/>
                    <a:pt x="4718596" y="3490844"/>
                  </a:cubicBezTo>
                  <a:cubicBezTo>
                    <a:pt x="4719885" y="3489256"/>
                    <a:pt x="4720977" y="3488165"/>
                    <a:pt x="4721870" y="3487570"/>
                  </a:cubicBezTo>
                  <a:cubicBezTo>
                    <a:pt x="4723953" y="3485982"/>
                    <a:pt x="4727624" y="3484593"/>
                    <a:pt x="4732883" y="3483402"/>
                  </a:cubicBezTo>
                  <a:close/>
                  <a:moveTo>
                    <a:pt x="8010970" y="3477896"/>
                  </a:moveTo>
                  <a:lnTo>
                    <a:pt x="7963197" y="3477896"/>
                  </a:lnTo>
                  <a:lnTo>
                    <a:pt x="7963197" y="3569127"/>
                  </a:lnTo>
                  <a:cubicBezTo>
                    <a:pt x="7963197" y="3575676"/>
                    <a:pt x="7962577" y="3580984"/>
                    <a:pt x="7961336" y="3585052"/>
                  </a:cubicBezTo>
                  <a:cubicBezTo>
                    <a:pt x="7960096" y="3589120"/>
                    <a:pt x="7958434" y="3592270"/>
                    <a:pt x="7956351" y="3594503"/>
                  </a:cubicBezTo>
                  <a:cubicBezTo>
                    <a:pt x="7954267" y="3596735"/>
                    <a:pt x="7951861" y="3598223"/>
                    <a:pt x="7949132" y="3598967"/>
                  </a:cubicBezTo>
                  <a:cubicBezTo>
                    <a:pt x="7946404" y="3599711"/>
                    <a:pt x="7943551" y="3600084"/>
                    <a:pt x="7940575" y="3600084"/>
                  </a:cubicBezTo>
                  <a:cubicBezTo>
                    <a:pt x="7938491" y="3600084"/>
                    <a:pt x="7936234" y="3599786"/>
                    <a:pt x="7933804" y="3599191"/>
                  </a:cubicBezTo>
                  <a:cubicBezTo>
                    <a:pt x="7931372" y="3598595"/>
                    <a:pt x="7928793" y="3597553"/>
                    <a:pt x="7926064" y="3596065"/>
                  </a:cubicBezTo>
                  <a:cubicBezTo>
                    <a:pt x="7923335" y="3594577"/>
                    <a:pt x="7920384" y="3592593"/>
                    <a:pt x="7917209" y="3590112"/>
                  </a:cubicBezTo>
                  <a:cubicBezTo>
                    <a:pt x="7914034" y="3587632"/>
                    <a:pt x="7910561" y="3584506"/>
                    <a:pt x="7906790" y="3580736"/>
                  </a:cubicBezTo>
                  <a:lnTo>
                    <a:pt x="7906790" y="3503494"/>
                  </a:lnTo>
                  <a:cubicBezTo>
                    <a:pt x="7906790" y="3499625"/>
                    <a:pt x="7907088" y="3496425"/>
                    <a:pt x="7907684" y="3493895"/>
                  </a:cubicBezTo>
                  <a:cubicBezTo>
                    <a:pt x="7908279" y="3491365"/>
                    <a:pt x="7909395" y="3489331"/>
                    <a:pt x="7911033" y="3487793"/>
                  </a:cubicBezTo>
                  <a:cubicBezTo>
                    <a:pt x="7912670" y="3486255"/>
                    <a:pt x="7914902" y="3485163"/>
                    <a:pt x="7917730" y="3484519"/>
                  </a:cubicBezTo>
                  <a:cubicBezTo>
                    <a:pt x="7920558" y="3483874"/>
                    <a:pt x="7924204" y="3483502"/>
                    <a:pt x="7928669" y="3483402"/>
                  </a:cubicBezTo>
                  <a:lnTo>
                    <a:pt x="7928669" y="3477896"/>
                  </a:lnTo>
                  <a:lnTo>
                    <a:pt x="7882234" y="3477896"/>
                  </a:lnTo>
                  <a:lnTo>
                    <a:pt x="7882234" y="3560495"/>
                  </a:lnTo>
                  <a:cubicBezTo>
                    <a:pt x="7882234" y="3576469"/>
                    <a:pt x="7881887" y="3586143"/>
                    <a:pt x="7881192" y="3589517"/>
                  </a:cubicBezTo>
                  <a:cubicBezTo>
                    <a:pt x="7880399" y="3592989"/>
                    <a:pt x="7879183" y="3595420"/>
                    <a:pt x="7877546" y="3596809"/>
                  </a:cubicBezTo>
                  <a:cubicBezTo>
                    <a:pt x="7875909" y="3598198"/>
                    <a:pt x="7873999" y="3598893"/>
                    <a:pt x="7871816" y="3598893"/>
                  </a:cubicBezTo>
                  <a:cubicBezTo>
                    <a:pt x="7868839" y="3598893"/>
                    <a:pt x="7865367" y="3598050"/>
                    <a:pt x="7861398" y="3596363"/>
                  </a:cubicBezTo>
                  <a:lnTo>
                    <a:pt x="7859314" y="3601572"/>
                  </a:lnTo>
                  <a:lnTo>
                    <a:pt x="7900094" y="3618389"/>
                  </a:lnTo>
                  <a:lnTo>
                    <a:pt x="7906790" y="3618389"/>
                  </a:lnTo>
                  <a:lnTo>
                    <a:pt x="7906790" y="3589517"/>
                  </a:lnTo>
                  <a:cubicBezTo>
                    <a:pt x="7918598" y="3602217"/>
                    <a:pt x="7927528" y="3610204"/>
                    <a:pt x="7933579" y="3613478"/>
                  </a:cubicBezTo>
                  <a:cubicBezTo>
                    <a:pt x="7939732" y="3616752"/>
                    <a:pt x="7946230" y="3618389"/>
                    <a:pt x="7953076" y="3618389"/>
                  </a:cubicBezTo>
                  <a:cubicBezTo>
                    <a:pt x="7960716" y="3618389"/>
                    <a:pt x="7967314" y="3616231"/>
                    <a:pt x="7972871" y="3611915"/>
                  </a:cubicBezTo>
                  <a:cubicBezTo>
                    <a:pt x="7978427" y="3607599"/>
                    <a:pt x="7982346" y="3601869"/>
                    <a:pt x="7984628" y="3594726"/>
                  </a:cubicBezTo>
                  <a:cubicBezTo>
                    <a:pt x="7986811" y="3587880"/>
                    <a:pt x="7987902" y="3578057"/>
                    <a:pt x="7987902" y="3565258"/>
                  </a:cubicBezTo>
                  <a:lnTo>
                    <a:pt x="7987902" y="3504387"/>
                  </a:lnTo>
                  <a:cubicBezTo>
                    <a:pt x="7987902" y="3499922"/>
                    <a:pt x="7988274" y="3496301"/>
                    <a:pt x="7989018" y="3493523"/>
                  </a:cubicBezTo>
                  <a:cubicBezTo>
                    <a:pt x="7989763" y="3490745"/>
                    <a:pt x="7990978" y="3488611"/>
                    <a:pt x="7992665" y="3487123"/>
                  </a:cubicBezTo>
                  <a:cubicBezTo>
                    <a:pt x="7994351" y="3485635"/>
                    <a:pt x="7996559" y="3484643"/>
                    <a:pt x="7999288" y="3484146"/>
                  </a:cubicBezTo>
                  <a:cubicBezTo>
                    <a:pt x="8002016" y="3483650"/>
                    <a:pt x="8005316" y="3483402"/>
                    <a:pt x="8009185" y="3483402"/>
                  </a:cubicBezTo>
                  <a:lnTo>
                    <a:pt x="8010970" y="3483402"/>
                  </a:lnTo>
                  <a:close/>
                  <a:moveTo>
                    <a:pt x="8352382" y="3477896"/>
                  </a:moveTo>
                  <a:lnTo>
                    <a:pt x="8288833" y="3477896"/>
                  </a:lnTo>
                  <a:lnTo>
                    <a:pt x="8288833" y="3483402"/>
                  </a:lnTo>
                  <a:lnTo>
                    <a:pt x="8291958" y="3483402"/>
                  </a:lnTo>
                  <a:cubicBezTo>
                    <a:pt x="8296423" y="3483402"/>
                    <a:pt x="8299771" y="3484370"/>
                    <a:pt x="8302004" y="3486304"/>
                  </a:cubicBezTo>
                  <a:cubicBezTo>
                    <a:pt x="8304236" y="3488239"/>
                    <a:pt x="8305353" y="3490645"/>
                    <a:pt x="8305353" y="3493523"/>
                  </a:cubicBezTo>
                  <a:cubicBezTo>
                    <a:pt x="8305353" y="3497392"/>
                    <a:pt x="8303715" y="3502750"/>
                    <a:pt x="8300442" y="3509596"/>
                  </a:cubicBezTo>
                  <a:lnTo>
                    <a:pt x="8267253" y="3578355"/>
                  </a:lnTo>
                  <a:lnTo>
                    <a:pt x="8236743" y="3503048"/>
                  </a:lnTo>
                  <a:cubicBezTo>
                    <a:pt x="8235056" y="3498880"/>
                    <a:pt x="8234213" y="3494862"/>
                    <a:pt x="8234213" y="3490993"/>
                  </a:cubicBezTo>
                  <a:cubicBezTo>
                    <a:pt x="8234213" y="3489802"/>
                    <a:pt x="8234361" y="3488760"/>
                    <a:pt x="8234659" y="3487867"/>
                  </a:cubicBezTo>
                  <a:cubicBezTo>
                    <a:pt x="8234957" y="3486974"/>
                    <a:pt x="8235577" y="3486180"/>
                    <a:pt x="8236520" y="3485486"/>
                  </a:cubicBezTo>
                  <a:cubicBezTo>
                    <a:pt x="8237462" y="3484791"/>
                    <a:pt x="8238851" y="3484270"/>
                    <a:pt x="8240687" y="3483923"/>
                  </a:cubicBezTo>
                  <a:cubicBezTo>
                    <a:pt x="8242522" y="3483576"/>
                    <a:pt x="8244928" y="3483402"/>
                    <a:pt x="8247905" y="3483402"/>
                  </a:cubicBezTo>
                  <a:lnTo>
                    <a:pt x="8247905" y="3477896"/>
                  </a:lnTo>
                  <a:lnTo>
                    <a:pt x="8203554" y="3477896"/>
                  </a:lnTo>
                  <a:lnTo>
                    <a:pt x="8203554" y="3483402"/>
                  </a:lnTo>
                  <a:cubicBezTo>
                    <a:pt x="8206133" y="3483700"/>
                    <a:pt x="8208267" y="3484072"/>
                    <a:pt x="8209954" y="3484519"/>
                  </a:cubicBezTo>
                  <a:cubicBezTo>
                    <a:pt x="8211640" y="3484965"/>
                    <a:pt x="8213203" y="3485858"/>
                    <a:pt x="8214642" y="3487197"/>
                  </a:cubicBezTo>
                  <a:cubicBezTo>
                    <a:pt x="8216080" y="3488537"/>
                    <a:pt x="8217469" y="3490521"/>
                    <a:pt x="8218809" y="3493151"/>
                  </a:cubicBezTo>
                  <a:cubicBezTo>
                    <a:pt x="8220149" y="3495780"/>
                    <a:pt x="8221761" y="3499377"/>
                    <a:pt x="8223646" y="3503941"/>
                  </a:cubicBezTo>
                  <a:lnTo>
                    <a:pt x="8279159" y="3639969"/>
                  </a:lnTo>
                  <a:cubicBezTo>
                    <a:pt x="8281838" y="3646518"/>
                    <a:pt x="8285013" y="3652297"/>
                    <a:pt x="8288684" y="3657308"/>
                  </a:cubicBezTo>
                  <a:cubicBezTo>
                    <a:pt x="8292355" y="3662319"/>
                    <a:pt x="8296225" y="3666486"/>
                    <a:pt x="8300292" y="3669810"/>
                  </a:cubicBezTo>
                  <a:cubicBezTo>
                    <a:pt x="8304360" y="3673133"/>
                    <a:pt x="8308552" y="3675663"/>
                    <a:pt x="8312868" y="3677400"/>
                  </a:cubicBezTo>
                  <a:cubicBezTo>
                    <a:pt x="8317184" y="3679136"/>
                    <a:pt x="8321327" y="3680004"/>
                    <a:pt x="8325295" y="3680004"/>
                  </a:cubicBezTo>
                  <a:cubicBezTo>
                    <a:pt x="8328272" y="3680004"/>
                    <a:pt x="8330976" y="3679533"/>
                    <a:pt x="8333407" y="3678590"/>
                  </a:cubicBezTo>
                  <a:cubicBezTo>
                    <a:pt x="8335838" y="3677648"/>
                    <a:pt x="8337945" y="3676408"/>
                    <a:pt x="8339732" y="3674870"/>
                  </a:cubicBezTo>
                  <a:cubicBezTo>
                    <a:pt x="8341518" y="3673332"/>
                    <a:pt x="8342907" y="3671571"/>
                    <a:pt x="8343899" y="3669586"/>
                  </a:cubicBezTo>
                  <a:cubicBezTo>
                    <a:pt x="8344891" y="3667602"/>
                    <a:pt x="8345387" y="3665518"/>
                    <a:pt x="8345387" y="3663336"/>
                  </a:cubicBezTo>
                  <a:cubicBezTo>
                    <a:pt x="8345387" y="3659168"/>
                    <a:pt x="8344023" y="3655820"/>
                    <a:pt x="8341295" y="3653290"/>
                  </a:cubicBezTo>
                  <a:cubicBezTo>
                    <a:pt x="8338567" y="3650760"/>
                    <a:pt x="8334820" y="3649494"/>
                    <a:pt x="8330058" y="3649494"/>
                  </a:cubicBezTo>
                  <a:cubicBezTo>
                    <a:pt x="8328967" y="3649494"/>
                    <a:pt x="8327354" y="3649792"/>
                    <a:pt x="8325221" y="3650387"/>
                  </a:cubicBezTo>
                  <a:cubicBezTo>
                    <a:pt x="8323087" y="3650983"/>
                    <a:pt x="8320905" y="3651603"/>
                    <a:pt x="8318673" y="3652248"/>
                  </a:cubicBezTo>
                  <a:cubicBezTo>
                    <a:pt x="8316440" y="3652893"/>
                    <a:pt x="8314431" y="3653513"/>
                    <a:pt x="8312645" y="3654108"/>
                  </a:cubicBezTo>
                  <a:cubicBezTo>
                    <a:pt x="8310859" y="3654703"/>
                    <a:pt x="8309718" y="3655001"/>
                    <a:pt x="8309222" y="3655001"/>
                  </a:cubicBezTo>
                  <a:cubicBezTo>
                    <a:pt x="8307734" y="3655001"/>
                    <a:pt x="8306171" y="3654654"/>
                    <a:pt x="8304534" y="3653959"/>
                  </a:cubicBezTo>
                  <a:cubicBezTo>
                    <a:pt x="8302897" y="3653265"/>
                    <a:pt x="8301210" y="3652074"/>
                    <a:pt x="8299474" y="3650387"/>
                  </a:cubicBezTo>
                  <a:cubicBezTo>
                    <a:pt x="8297738" y="3648701"/>
                    <a:pt x="8295976" y="3646394"/>
                    <a:pt x="8294190" y="3643467"/>
                  </a:cubicBezTo>
                  <a:cubicBezTo>
                    <a:pt x="8292405" y="3640540"/>
                    <a:pt x="8290619" y="3636894"/>
                    <a:pt x="8288833" y="3632528"/>
                  </a:cubicBezTo>
                  <a:lnTo>
                    <a:pt x="8279159" y="3608864"/>
                  </a:lnTo>
                  <a:lnTo>
                    <a:pt x="8328124" y="3506024"/>
                  </a:lnTo>
                  <a:cubicBezTo>
                    <a:pt x="8328619" y="3504933"/>
                    <a:pt x="8329438" y="3503469"/>
                    <a:pt x="8330579" y="3501634"/>
                  </a:cubicBezTo>
                  <a:cubicBezTo>
                    <a:pt x="8331720" y="3499798"/>
                    <a:pt x="8332936" y="3497938"/>
                    <a:pt x="8334225" y="3496053"/>
                  </a:cubicBezTo>
                  <a:cubicBezTo>
                    <a:pt x="8335515" y="3494168"/>
                    <a:pt x="8336805" y="3492431"/>
                    <a:pt x="8338095" y="3490844"/>
                  </a:cubicBezTo>
                  <a:cubicBezTo>
                    <a:pt x="8339385" y="3489256"/>
                    <a:pt x="8340476" y="3488165"/>
                    <a:pt x="8341369" y="3487570"/>
                  </a:cubicBezTo>
                  <a:cubicBezTo>
                    <a:pt x="8343453" y="3485982"/>
                    <a:pt x="8347124" y="3484593"/>
                    <a:pt x="8352382" y="3483402"/>
                  </a:cubicBezTo>
                  <a:close/>
                  <a:moveTo>
                    <a:pt x="9382570" y="3477896"/>
                  </a:moveTo>
                  <a:lnTo>
                    <a:pt x="9334796" y="3477896"/>
                  </a:lnTo>
                  <a:lnTo>
                    <a:pt x="9334796" y="3569127"/>
                  </a:lnTo>
                  <a:cubicBezTo>
                    <a:pt x="9334796" y="3575676"/>
                    <a:pt x="9334176" y="3580984"/>
                    <a:pt x="9332936" y="3585052"/>
                  </a:cubicBezTo>
                  <a:cubicBezTo>
                    <a:pt x="9331696" y="3589120"/>
                    <a:pt x="9330034" y="3592270"/>
                    <a:pt x="9327950" y="3594503"/>
                  </a:cubicBezTo>
                  <a:cubicBezTo>
                    <a:pt x="9325867" y="3596735"/>
                    <a:pt x="9323461" y="3598223"/>
                    <a:pt x="9320732" y="3598967"/>
                  </a:cubicBezTo>
                  <a:cubicBezTo>
                    <a:pt x="9318004" y="3599711"/>
                    <a:pt x="9315151" y="3600084"/>
                    <a:pt x="9312175" y="3600084"/>
                  </a:cubicBezTo>
                  <a:cubicBezTo>
                    <a:pt x="9310091" y="3600084"/>
                    <a:pt x="9307834" y="3599786"/>
                    <a:pt x="9305403" y="3599191"/>
                  </a:cubicBezTo>
                  <a:cubicBezTo>
                    <a:pt x="9302972" y="3598595"/>
                    <a:pt x="9300393" y="3597553"/>
                    <a:pt x="9297664" y="3596065"/>
                  </a:cubicBezTo>
                  <a:cubicBezTo>
                    <a:pt x="9294936" y="3594577"/>
                    <a:pt x="9291984" y="3592593"/>
                    <a:pt x="9288809" y="3590112"/>
                  </a:cubicBezTo>
                  <a:cubicBezTo>
                    <a:pt x="9285634" y="3587632"/>
                    <a:pt x="9282161" y="3584506"/>
                    <a:pt x="9278391" y="3580736"/>
                  </a:cubicBezTo>
                  <a:lnTo>
                    <a:pt x="9278391" y="3503494"/>
                  </a:lnTo>
                  <a:cubicBezTo>
                    <a:pt x="9278391" y="3499625"/>
                    <a:pt x="9278688" y="3496425"/>
                    <a:pt x="9279284" y="3493895"/>
                  </a:cubicBezTo>
                  <a:cubicBezTo>
                    <a:pt x="9279879" y="3491365"/>
                    <a:pt x="9280995" y="3489331"/>
                    <a:pt x="9282632" y="3487793"/>
                  </a:cubicBezTo>
                  <a:cubicBezTo>
                    <a:pt x="9284269" y="3486255"/>
                    <a:pt x="9286502" y="3485163"/>
                    <a:pt x="9289329" y="3484519"/>
                  </a:cubicBezTo>
                  <a:cubicBezTo>
                    <a:pt x="9292158" y="3483874"/>
                    <a:pt x="9295803" y="3483502"/>
                    <a:pt x="9300268" y="3483402"/>
                  </a:cubicBezTo>
                  <a:lnTo>
                    <a:pt x="9300268" y="3477896"/>
                  </a:lnTo>
                  <a:lnTo>
                    <a:pt x="9253834" y="3477896"/>
                  </a:lnTo>
                  <a:lnTo>
                    <a:pt x="9253834" y="3560495"/>
                  </a:lnTo>
                  <a:cubicBezTo>
                    <a:pt x="9253834" y="3576469"/>
                    <a:pt x="9253487" y="3586143"/>
                    <a:pt x="9252792" y="3589517"/>
                  </a:cubicBezTo>
                  <a:cubicBezTo>
                    <a:pt x="9251999" y="3592989"/>
                    <a:pt x="9250783" y="3595420"/>
                    <a:pt x="9249146" y="3596809"/>
                  </a:cubicBezTo>
                  <a:cubicBezTo>
                    <a:pt x="9247509" y="3598198"/>
                    <a:pt x="9245599" y="3598893"/>
                    <a:pt x="9243416" y="3598893"/>
                  </a:cubicBezTo>
                  <a:cubicBezTo>
                    <a:pt x="9240440" y="3598893"/>
                    <a:pt x="9236967" y="3598050"/>
                    <a:pt x="9232998" y="3596363"/>
                  </a:cubicBezTo>
                  <a:lnTo>
                    <a:pt x="9230915" y="3601572"/>
                  </a:lnTo>
                  <a:lnTo>
                    <a:pt x="9271693" y="3618389"/>
                  </a:lnTo>
                  <a:lnTo>
                    <a:pt x="9278391" y="3618389"/>
                  </a:lnTo>
                  <a:lnTo>
                    <a:pt x="9278391" y="3589517"/>
                  </a:lnTo>
                  <a:cubicBezTo>
                    <a:pt x="9290198" y="3602217"/>
                    <a:pt x="9299127" y="3610204"/>
                    <a:pt x="9305180" y="3613478"/>
                  </a:cubicBezTo>
                  <a:cubicBezTo>
                    <a:pt x="9311331" y="3616752"/>
                    <a:pt x="9317830" y="3618389"/>
                    <a:pt x="9324676" y="3618389"/>
                  </a:cubicBezTo>
                  <a:cubicBezTo>
                    <a:pt x="9332316" y="3618389"/>
                    <a:pt x="9338914" y="3616231"/>
                    <a:pt x="9344470" y="3611915"/>
                  </a:cubicBezTo>
                  <a:cubicBezTo>
                    <a:pt x="9350027" y="3607599"/>
                    <a:pt x="9353946" y="3601869"/>
                    <a:pt x="9356228" y="3594726"/>
                  </a:cubicBezTo>
                  <a:cubicBezTo>
                    <a:pt x="9358410" y="3587880"/>
                    <a:pt x="9359502" y="3578057"/>
                    <a:pt x="9359502" y="3565258"/>
                  </a:cubicBezTo>
                  <a:lnTo>
                    <a:pt x="9359502" y="3504387"/>
                  </a:lnTo>
                  <a:cubicBezTo>
                    <a:pt x="9359502" y="3499922"/>
                    <a:pt x="9359874" y="3496301"/>
                    <a:pt x="9360619" y="3493523"/>
                  </a:cubicBezTo>
                  <a:cubicBezTo>
                    <a:pt x="9361362" y="3490745"/>
                    <a:pt x="9362578" y="3488611"/>
                    <a:pt x="9364264" y="3487123"/>
                  </a:cubicBezTo>
                  <a:cubicBezTo>
                    <a:pt x="9365951" y="3485635"/>
                    <a:pt x="9368159" y="3484643"/>
                    <a:pt x="9370887" y="3484146"/>
                  </a:cubicBezTo>
                  <a:cubicBezTo>
                    <a:pt x="9373616" y="3483650"/>
                    <a:pt x="9376915" y="3483402"/>
                    <a:pt x="9380785" y="3483402"/>
                  </a:cubicBezTo>
                  <a:lnTo>
                    <a:pt x="9382570" y="3483402"/>
                  </a:lnTo>
                  <a:close/>
                  <a:moveTo>
                    <a:pt x="5119058" y="3475541"/>
                  </a:moveTo>
                  <a:lnTo>
                    <a:pt x="5107632" y="3478565"/>
                  </a:lnTo>
                  <a:cubicBezTo>
                    <a:pt x="5103068" y="3481691"/>
                    <a:pt x="5099496" y="3485858"/>
                    <a:pt x="5096916" y="3491067"/>
                  </a:cubicBezTo>
                  <a:cubicBezTo>
                    <a:pt x="5094337" y="3496276"/>
                    <a:pt x="5092576" y="3502204"/>
                    <a:pt x="5091633" y="3508852"/>
                  </a:cubicBezTo>
                  <a:cubicBezTo>
                    <a:pt x="5090690" y="3515500"/>
                    <a:pt x="5090219" y="3522346"/>
                    <a:pt x="5090219" y="3529390"/>
                  </a:cubicBezTo>
                  <a:lnTo>
                    <a:pt x="5090219" y="3583415"/>
                  </a:lnTo>
                  <a:cubicBezTo>
                    <a:pt x="5090219" y="3587979"/>
                    <a:pt x="5090145" y="3591824"/>
                    <a:pt x="5089996" y="3594949"/>
                  </a:cubicBezTo>
                  <a:cubicBezTo>
                    <a:pt x="5089847" y="3598074"/>
                    <a:pt x="5089153" y="3600604"/>
                    <a:pt x="5087912" y="3602539"/>
                  </a:cubicBezTo>
                  <a:cubicBezTo>
                    <a:pt x="5086672" y="3604474"/>
                    <a:pt x="5084688" y="3605937"/>
                    <a:pt x="5081959" y="3606930"/>
                  </a:cubicBezTo>
                  <a:cubicBezTo>
                    <a:pt x="5079231" y="3607922"/>
                    <a:pt x="5075237" y="3608567"/>
                    <a:pt x="5069978" y="3608864"/>
                  </a:cubicBezTo>
                  <a:lnTo>
                    <a:pt x="5069978" y="3614222"/>
                  </a:lnTo>
                  <a:lnTo>
                    <a:pt x="5136951" y="3614222"/>
                  </a:lnTo>
                  <a:lnTo>
                    <a:pt x="5136951" y="3608864"/>
                  </a:lnTo>
                  <a:lnTo>
                    <a:pt x="5133826" y="3608864"/>
                  </a:lnTo>
                  <a:cubicBezTo>
                    <a:pt x="5129361" y="3608864"/>
                    <a:pt x="5125888" y="3608468"/>
                    <a:pt x="5123408" y="3607674"/>
                  </a:cubicBezTo>
                  <a:cubicBezTo>
                    <a:pt x="5120927" y="3606880"/>
                    <a:pt x="5119042" y="3605516"/>
                    <a:pt x="5117752" y="3603581"/>
                  </a:cubicBezTo>
                  <a:cubicBezTo>
                    <a:pt x="5116463" y="3601646"/>
                    <a:pt x="5115669" y="3599042"/>
                    <a:pt x="5115371" y="3595768"/>
                  </a:cubicBezTo>
                  <a:cubicBezTo>
                    <a:pt x="5115073" y="3592493"/>
                    <a:pt x="5114925" y="3588376"/>
                    <a:pt x="5114925" y="3583415"/>
                  </a:cubicBezTo>
                  <a:lnTo>
                    <a:pt x="5114925" y="3529390"/>
                  </a:lnTo>
                  <a:cubicBezTo>
                    <a:pt x="5114925" y="3525124"/>
                    <a:pt x="5114999" y="3520783"/>
                    <a:pt x="5115148" y="3516368"/>
                  </a:cubicBezTo>
                  <a:cubicBezTo>
                    <a:pt x="5115297" y="3511953"/>
                    <a:pt x="5116016" y="3507934"/>
                    <a:pt x="5117306" y="3504313"/>
                  </a:cubicBezTo>
                  <a:cubicBezTo>
                    <a:pt x="5118596" y="3500691"/>
                    <a:pt x="5120754" y="3497715"/>
                    <a:pt x="5123780" y="3495383"/>
                  </a:cubicBezTo>
                  <a:lnTo>
                    <a:pt x="5131030" y="3493436"/>
                  </a:lnTo>
                  <a:close/>
                  <a:moveTo>
                    <a:pt x="525363" y="3473877"/>
                  </a:moveTo>
                  <a:cubicBezTo>
                    <a:pt x="518716" y="3473877"/>
                    <a:pt x="512589" y="3474870"/>
                    <a:pt x="506983" y="3476854"/>
                  </a:cubicBezTo>
                  <a:cubicBezTo>
                    <a:pt x="501377" y="3478838"/>
                    <a:pt x="496540" y="3481418"/>
                    <a:pt x="492472" y="3484593"/>
                  </a:cubicBezTo>
                  <a:cubicBezTo>
                    <a:pt x="488404" y="3487768"/>
                    <a:pt x="485204" y="3491290"/>
                    <a:pt x="482873" y="3495160"/>
                  </a:cubicBezTo>
                  <a:cubicBezTo>
                    <a:pt x="480541" y="3499029"/>
                    <a:pt x="479375" y="3502849"/>
                    <a:pt x="479375" y="3506620"/>
                  </a:cubicBezTo>
                  <a:cubicBezTo>
                    <a:pt x="479375" y="3510390"/>
                    <a:pt x="480566" y="3513441"/>
                    <a:pt x="482947" y="3515772"/>
                  </a:cubicBezTo>
                  <a:cubicBezTo>
                    <a:pt x="485329" y="3518104"/>
                    <a:pt x="488752" y="3519270"/>
                    <a:pt x="493216" y="3519270"/>
                  </a:cubicBezTo>
                  <a:cubicBezTo>
                    <a:pt x="495498" y="3519270"/>
                    <a:pt x="497607" y="3519022"/>
                    <a:pt x="499542" y="3518526"/>
                  </a:cubicBezTo>
                  <a:cubicBezTo>
                    <a:pt x="501476" y="3518030"/>
                    <a:pt x="503163" y="3517137"/>
                    <a:pt x="504602" y="3515847"/>
                  </a:cubicBezTo>
                  <a:cubicBezTo>
                    <a:pt x="506040" y="3514557"/>
                    <a:pt x="507206" y="3512771"/>
                    <a:pt x="508099" y="3510489"/>
                  </a:cubicBezTo>
                  <a:cubicBezTo>
                    <a:pt x="508992" y="3508207"/>
                    <a:pt x="509588" y="3505280"/>
                    <a:pt x="509885" y="3501708"/>
                  </a:cubicBezTo>
                  <a:cubicBezTo>
                    <a:pt x="510381" y="3495854"/>
                    <a:pt x="512341" y="3491414"/>
                    <a:pt x="515764" y="3488388"/>
                  </a:cubicBezTo>
                  <a:cubicBezTo>
                    <a:pt x="519187" y="3485362"/>
                    <a:pt x="524024" y="3483849"/>
                    <a:pt x="530275" y="3483849"/>
                  </a:cubicBezTo>
                  <a:cubicBezTo>
                    <a:pt x="536128" y="3483849"/>
                    <a:pt x="541288" y="3485163"/>
                    <a:pt x="545753" y="3487793"/>
                  </a:cubicBezTo>
                  <a:cubicBezTo>
                    <a:pt x="550218" y="3490422"/>
                    <a:pt x="553988" y="3493994"/>
                    <a:pt x="557064" y="3498508"/>
                  </a:cubicBezTo>
                  <a:cubicBezTo>
                    <a:pt x="560139" y="3503023"/>
                    <a:pt x="562446" y="3508281"/>
                    <a:pt x="563984" y="3514284"/>
                  </a:cubicBezTo>
                  <a:cubicBezTo>
                    <a:pt x="565522" y="3520287"/>
                    <a:pt x="566291" y="3526662"/>
                    <a:pt x="566291" y="3533409"/>
                  </a:cubicBezTo>
                  <a:cubicBezTo>
                    <a:pt x="566291" y="3541346"/>
                    <a:pt x="565274" y="3549011"/>
                    <a:pt x="563240" y="3556403"/>
                  </a:cubicBezTo>
                  <a:cubicBezTo>
                    <a:pt x="561206" y="3563794"/>
                    <a:pt x="558279" y="3570368"/>
                    <a:pt x="554459" y="3576122"/>
                  </a:cubicBezTo>
                  <a:cubicBezTo>
                    <a:pt x="550639" y="3581877"/>
                    <a:pt x="546000" y="3586491"/>
                    <a:pt x="540544" y="3589963"/>
                  </a:cubicBezTo>
                  <a:cubicBezTo>
                    <a:pt x="535087" y="3593436"/>
                    <a:pt x="528885" y="3595172"/>
                    <a:pt x="521940" y="3595172"/>
                  </a:cubicBezTo>
                  <a:cubicBezTo>
                    <a:pt x="517773" y="3595172"/>
                    <a:pt x="513804" y="3594651"/>
                    <a:pt x="510034" y="3593610"/>
                  </a:cubicBezTo>
                  <a:cubicBezTo>
                    <a:pt x="506263" y="3592568"/>
                    <a:pt x="502642" y="3590757"/>
                    <a:pt x="499170" y="3588177"/>
                  </a:cubicBezTo>
                  <a:cubicBezTo>
                    <a:pt x="495697" y="3585598"/>
                    <a:pt x="492348" y="3582051"/>
                    <a:pt x="489124" y="3577536"/>
                  </a:cubicBezTo>
                  <a:cubicBezTo>
                    <a:pt x="485899" y="3573022"/>
                    <a:pt x="482799" y="3567292"/>
                    <a:pt x="479822" y="3560346"/>
                  </a:cubicBezTo>
                  <a:lnTo>
                    <a:pt x="475506" y="3562430"/>
                  </a:lnTo>
                  <a:cubicBezTo>
                    <a:pt x="477391" y="3571459"/>
                    <a:pt x="480218" y="3579446"/>
                    <a:pt x="483989" y="3586391"/>
                  </a:cubicBezTo>
                  <a:cubicBezTo>
                    <a:pt x="487759" y="3593337"/>
                    <a:pt x="492175" y="3599191"/>
                    <a:pt x="497235" y="3603953"/>
                  </a:cubicBezTo>
                  <a:cubicBezTo>
                    <a:pt x="502295" y="3608716"/>
                    <a:pt x="507851" y="3612312"/>
                    <a:pt x="513904" y="3614743"/>
                  </a:cubicBezTo>
                  <a:cubicBezTo>
                    <a:pt x="519956" y="3617174"/>
                    <a:pt x="526206" y="3618389"/>
                    <a:pt x="532656" y="3618389"/>
                  </a:cubicBezTo>
                  <a:cubicBezTo>
                    <a:pt x="540296" y="3618389"/>
                    <a:pt x="547588" y="3616703"/>
                    <a:pt x="554534" y="3613329"/>
                  </a:cubicBezTo>
                  <a:cubicBezTo>
                    <a:pt x="561479" y="3609956"/>
                    <a:pt x="567606" y="3605144"/>
                    <a:pt x="572914" y="3598893"/>
                  </a:cubicBezTo>
                  <a:cubicBezTo>
                    <a:pt x="578222" y="3592642"/>
                    <a:pt x="582463" y="3585077"/>
                    <a:pt x="585639" y="3576197"/>
                  </a:cubicBezTo>
                  <a:cubicBezTo>
                    <a:pt x="588814" y="3567317"/>
                    <a:pt x="590401" y="3557320"/>
                    <a:pt x="590401" y="3546208"/>
                  </a:cubicBezTo>
                  <a:cubicBezTo>
                    <a:pt x="590401" y="3535492"/>
                    <a:pt x="588665" y="3525694"/>
                    <a:pt x="585192" y="3516814"/>
                  </a:cubicBezTo>
                  <a:cubicBezTo>
                    <a:pt x="581719" y="3507934"/>
                    <a:pt x="577031" y="3500319"/>
                    <a:pt x="571128" y="3493969"/>
                  </a:cubicBezTo>
                  <a:cubicBezTo>
                    <a:pt x="565224" y="3487619"/>
                    <a:pt x="558329" y="3482683"/>
                    <a:pt x="550441" y="3479161"/>
                  </a:cubicBezTo>
                  <a:cubicBezTo>
                    <a:pt x="542553" y="3475638"/>
                    <a:pt x="534194" y="3473877"/>
                    <a:pt x="525363" y="3473877"/>
                  </a:cubicBezTo>
                  <a:close/>
                  <a:moveTo>
                    <a:pt x="677763" y="3473877"/>
                  </a:moveTo>
                  <a:cubicBezTo>
                    <a:pt x="671116" y="3473877"/>
                    <a:pt x="664989" y="3474870"/>
                    <a:pt x="659383" y="3476854"/>
                  </a:cubicBezTo>
                  <a:cubicBezTo>
                    <a:pt x="653777" y="3478838"/>
                    <a:pt x="648940" y="3481418"/>
                    <a:pt x="644872" y="3484593"/>
                  </a:cubicBezTo>
                  <a:cubicBezTo>
                    <a:pt x="640804" y="3487768"/>
                    <a:pt x="637604" y="3491290"/>
                    <a:pt x="635273" y="3495160"/>
                  </a:cubicBezTo>
                  <a:cubicBezTo>
                    <a:pt x="632941" y="3499029"/>
                    <a:pt x="631775" y="3502849"/>
                    <a:pt x="631775" y="3506620"/>
                  </a:cubicBezTo>
                  <a:cubicBezTo>
                    <a:pt x="631775" y="3510390"/>
                    <a:pt x="632966" y="3513441"/>
                    <a:pt x="635347" y="3515772"/>
                  </a:cubicBezTo>
                  <a:cubicBezTo>
                    <a:pt x="637729" y="3518104"/>
                    <a:pt x="641152" y="3519270"/>
                    <a:pt x="645616" y="3519270"/>
                  </a:cubicBezTo>
                  <a:cubicBezTo>
                    <a:pt x="647898" y="3519270"/>
                    <a:pt x="650007" y="3519022"/>
                    <a:pt x="651942" y="3518526"/>
                  </a:cubicBezTo>
                  <a:cubicBezTo>
                    <a:pt x="653876" y="3518030"/>
                    <a:pt x="655563" y="3517137"/>
                    <a:pt x="657002" y="3515847"/>
                  </a:cubicBezTo>
                  <a:cubicBezTo>
                    <a:pt x="658440" y="3514557"/>
                    <a:pt x="659606" y="3512771"/>
                    <a:pt x="660499" y="3510489"/>
                  </a:cubicBezTo>
                  <a:cubicBezTo>
                    <a:pt x="661392" y="3508207"/>
                    <a:pt x="661988" y="3505280"/>
                    <a:pt x="662285" y="3501708"/>
                  </a:cubicBezTo>
                  <a:cubicBezTo>
                    <a:pt x="662781" y="3495854"/>
                    <a:pt x="664741" y="3491414"/>
                    <a:pt x="668164" y="3488388"/>
                  </a:cubicBezTo>
                  <a:cubicBezTo>
                    <a:pt x="671587" y="3485362"/>
                    <a:pt x="676424" y="3483849"/>
                    <a:pt x="682675" y="3483849"/>
                  </a:cubicBezTo>
                  <a:cubicBezTo>
                    <a:pt x="688528" y="3483849"/>
                    <a:pt x="693688" y="3485163"/>
                    <a:pt x="698153" y="3487793"/>
                  </a:cubicBezTo>
                  <a:cubicBezTo>
                    <a:pt x="702618" y="3490422"/>
                    <a:pt x="706388" y="3493994"/>
                    <a:pt x="709464" y="3498508"/>
                  </a:cubicBezTo>
                  <a:cubicBezTo>
                    <a:pt x="712539" y="3503023"/>
                    <a:pt x="714846" y="3508281"/>
                    <a:pt x="716384" y="3514284"/>
                  </a:cubicBezTo>
                  <a:cubicBezTo>
                    <a:pt x="717922" y="3520287"/>
                    <a:pt x="718691" y="3526662"/>
                    <a:pt x="718691" y="3533409"/>
                  </a:cubicBezTo>
                  <a:cubicBezTo>
                    <a:pt x="718691" y="3541346"/>
                    <a:pt x="717674" y="3549011"/>
                    <a:pt x="715640" y="3556403"/>
                  </a:cubicBezTo>
                  <a:cubicBezTo>
                    <a:pt x="713606" y="3563794"/>
                    <a:pt x="710679" y="3570368"/>
                    <a:pt x="706859" y="3576122"/>
                  </a:cubicBezTo>
                  <a:cubicBezTo>
                    <a:pt x="703039" y="3581877"/>
                    <a:pt x="698400" y="3586491"/>
                    <a:pt x="692944" y="3589963"/>
                  </a:cubicBezTo>
                  <a:cubicBezTo>
                    <a:pt x="687487" y="3593436"/>
                    <a:pt x="681285" y="3595172"/>
                    <a:pt x="674340" y="3595172"/>
                  </a:cubicBezTo>
                  <a:cubicBezTo>
                    <a:pt x="670173" y="3595172"/>
                    <a:pt x="666204" y="3594651"/>
                    <a:pt x="662434" y="3593610"/>
                  </a:cubicBezTo>
                  <a:cubicBezTo>
                    <a:pt x="658663" y="3592568"/>
                    <a:pt x="655042" y="3590757"/>
                    <a:pt x="651570" y="3588177"/>
                  </a:cubicBezTo>
                  <a:cubicBezTo>
                    <a:pt x="648097" y="3585598"/>
                    <a:pt x="644748" y="3582051"/>
                    <a:pt x="641524" y="3577536"/>
                  </a:cubicBezTo>
                  <a:cubicBezTo>
                    <a:pt x="638299" y="3573022"/>
                    <a:pt x="635199" y="3567292"/>
                    <a:pt x="632222" y="3560346"/>
                  </a:cubicBezTo>
                  <a:lnTo>
                    <a:pt x="627906" y="3562430"/>
                  </a:lnTo>
                  <a:cubicBezTo>
                    <a:pt x="629791" y="3571459"/>
                    <a:pt x="632618" y="3579446"/>
                    <a:pt x="636389" y="3586391"/>
                  </a:cubicBezTo>
                  <a:cubicBezTo>
                    <a:pt x="640159" y="3593337"/>
                    <a:pt x="644575" y="3599191"/>
                    <a:pt x="649635" y="3603953"/>
                  </a:cubicBezTo>
                  <a:cubicBezTo>
                    <a:pt x="654695" y="3608716"/>
                    <a:pt x="660251" y="3612312"/>
                    <a:pt x="666304" y="3614743"/>
                  </a:cubicBezTo>
                  <a:cubicBezTo>
                    <a:pt x="672356" y="3617174"/>
                    <a:pt x="678606" y="3618389"/>
                    <a:pt x="685056" y="3618389"/>
                  </a:cubicBezTo>
                  <a:cubicBezTo>
                    <a:pt x="692696" y="3618389"/>
                    <a:pt x="699988" y="3616703"/>
                    <a:pt x="706934" y="3613329"/>
                  </a:cubicBezTo>
                  <a:cubicBezTo>
                    <a:pt x="713879" y="3609956"/>
                    <a:pt x="720006" y="3605144"/>
                    <a:pt x="725314" y="3598893"/>
                  </a:cubicBezTo>
                  <a:cubicBezTo>
                    <a:pt x="730622" y="3592642"/>
                    <a:pt x="734863" y="3585077"/>
                    <a:pt x="738039" y="3576197"/>
                  </a:cubicBezTo>
                  <a:cubicBezTo>
                    <a:pt x="741214" y="3567317"/>
                    <a:pt x="742801" y="3557320"/>
                    <a:pt x="742801" y="3546208"/>
                  </a:cubicBezTo>
                  <a:cubicBezTo>
                    <a:pt x="742801" y="3535492"/>
                    <a:pt x="741065" y="3525694"/>
                    <a:pt x="737592" y="3516814"/>
                  </a:cubicBezTo>
                  <a:cubicBezTo>
                    <a:pt x="734119" y="3507934"/>
                    <a:pt x="729431" y="3500319"/>
                    <a:pt x="723528" y="3493969"/>
                  </a:cubicBezTo>
                  <a:cubicBezTo>
                    <a:pt x="717624" y="3487619"/>
                    <a:pt x="710729" y="3482683"/>
                    <a:pt x="702841" y="3479161"/>
                  </a:cubicBezTo>
                  <a:cubicBezTo>
                    <a:pt x="694953" y="3475638"/>
                    <a:pt x="686594" y="3473877"/>
                    <a:pt x="677763" y="3473877"/>
                  </a:cubicBezTo>
                  <a:close/>
                  <a:moveTo>
                    <a:pt x="1001762" y="3473877"/>
                  </a:moveTo>
                  <a:cubicBezTo>
                    <a:pt x="999877" y="3473877"/>
                    <a:pt x="997446" y="3474175"/>
                    <a:pt x="994470" y="3474770"/>
                  </a:cubicBezTo>
                  <a:cubicBezTo>
                    <a:pt x="991493" y="3475366"/>
                    <a:pt x="988491" y="3476011"/>
                    <a:pt x="985466" y="3476705"/>
                  </a:cubicBezTo>
                  <a:cubicBezTo>
                    <a:pt x="982439" y="3477400"/>
                    <a:pt x="979686" y="3478045"/>
                    <a:pt x="977206" y="3478640"/>
                  </a:cubicBezTo>
                  <a:cubicBezTo>
                    <a:pt x="974725" y="3479235"/>
                    <a:pt x="973038" y="3479533"/>
                    <a:pt x="972145" y="3479533"/>
                  </a:cubicBezTo>
                  <a:cubicBezTo>
                    <a:pt x="970558" y="3479533"/>
                    <a:pt x="969318" y="3479186"/>
                    <a:pt x="968425" y="3478491"/>
                  </a:cubicBezTo>
                  <a:cubicBezTo>
                    <a:pt x="967532" y="3477796"/>
                    <a:pt x="966490" y="3476259"/>
                    <a:pt x="965299" y="3473877"/>
                  </a:cubicBezTo>
                  <a:lnTo>
                    <a:pt x="960388" y="3473877"/>
                  </a:lnTo>
                  <a:lnTo>
                    <a:pt x="960388" y="3520312"/>
                  </a:lnTo>
                  <a:lnTo>
                    <a:pt x="965299" y="3520312"/>
                  </a:lnTo>
                  <a:cubicBezTo>
                    <a:pt x="967184" y="3512970"/>
                    <a:pt x="969318" y="3506892"/>
                    <a:pt x="971699" y="3502080"/>
                  </a:cubicBezTo>
                  <a:cubicBezTo>
                    <a:pt x="974080" y="3497268"/>
                    <a:pt x="976783" y="3493423"/>
                    <a:pt x="979810" y="3490546"/>
                  </a:cubicBezTo>
                  <a:cubicBezTo>
                    <a:pt x="982836" y="3487669"/>
                    <a:pt x="986210" y="3485635"/>
                    <a:pt x="989930" y="3484444"/>
                  </a:cubicBezTo>
                  <a:cubicBezTo>
                    <a:pt x="993651" y="3483253"/>
                    <a:pt x="997793" y="3482658"/>
                    <a:pt x="1002358" y="3482658"/>
                  </a:cubicBezTo>
                  <a:cubicBezTo>
                    <a:pt x="1005830" y="3482658"/>
                    <a:pt x="1008980" y="3483179"/>
                    <a:pt x="1011808" y="3484221"/>
                  </a:cubicBezTo>
                  <a:cubicBezTo>
                    <a:pt x="1014636" y="3485263"/>
                    <a:pt x="1017066" y="3486602"/>
                    <a:pt x="1019101" y="3488239"/>
                  </a:cubicBezTo>
                  <a:cubicBezTo>
                    <a:pt x="1021134" y="3489876"/>
                    <a:pt x="1022722" y="3491762"/>
                    <a:pt x="1023863" y="3493895"/>
                  </a:cubicBezTo>
                  <a:cubicBezTo>
                    <a:pt x="1025004" y="3496028"/>
                    <a:pt x="1025575" y="3498186"/>
                    <a:pt x="1025575" y="3500369"/>
                  </a:cubicBezTo>
                  <a:cubicBezTo>
                    <a:pt x="1025575" y="3503147"/>
                    <a:pt x="1025178" y="3505727"/>
                    <a:pt x="1024384" y="3508108"/>
                  </a:cubicBezTo>
                  <a:cubicBezTo>
                    <a:pt x="1023590" y="3510489"/>
                    <a:pt x="1021928" y="3512945"/>
                    <a:pt x="1019398" y="3515475"/>
                  </a:cubicBezTo>
                  <a:cubicBezTo>
                    <a:pt x="1016868" y="3518005"/>
                    <a:pt x="1013246" y="3520709"/>
                    <a:pt x="1008534" y="3523586"/>
                  </a:cubicBezTo>
                  <a:cubicBezTo>
                    <a:pt x="1003821" y="3526463"/>
                    <a:pt x="997496" y="3529837"/>
                    <a:pt x="989558" y="3533706"/>
                  </a:cubicBezTo>
                  <a:cubicBezTo>
                    <a:pt x="982216" y="3537278"/>
                    <a:pt x="976039" y="3540800"/>
                    <a:pt x="971029" y="3544273"/>
                  </a:cubicBezTo>
                  <a:cubicBezTo>
                    <a:pt x="966018" y="3547746"/>
                    <a:pt x="961951" y="3551218"/>
                    <a:pt x="958825" y="3554691"/>
                  </a:cubicBezTo>
                  <a:cubicBezTo>
                    <a:pt x="955700" y="3558164"/>
                    <a:pt x="953467" y="3561760"/>
                    <a:pt x="952128" y="3565481"/>
                  </a:cubicBezTo>
                  <a:cubicBezTo>
                    <a:pt x="950789" y="3569202"/>
                    <a:pt x="950119" y="3573046"/>
                    <a:pt x="950119" y="3577015"/>
                  </a:cubicBezTo>
                  <a:cubicBezTo>
                    <a:pt x="950119" y="3583266"/>
                    <a:pt x="951433" y="3588946"/>
                    <a:pt x="954063" y="3594056"/>
                  </a:cubicBezTo>
                  <a:cubicBezTo>
                    <a:pt x="956692" y="3599166"/>
                    <a:pt x="960140" y="3603507"/>
                    <a:pt x="964406" y="3607078"/>
                  </a:cubicBezTo>
                  <a:cubicBezTo>
                    <a:pt x="968672" y="3610650"/>
                    <a:pt x="973534" y="3613428"/>
                    <a:pt x="978991" y="3615413"/>
                  </a:cubicBezTo>
                  <a:cubicBezTo>
                    <a:pt x="984448" y="3617397"/>
                    <a:pt x="990005" y="3618389"/>
                    <a:pt x="995660" y="3618389"/>
                  </a:cubicBezTo>
                  <a:cubicBezTo>
                    <a:pt x="999827" y="3618389"/>
                    <a:pt x="1004292" y="3618042"/>
                    <a:pt x="1009055" y="3617348"/>
                  </a:cubicBezTo>
                  <a:cubicBezTo>
                    <a:pt x="1013817" y="3616653"/>
                    <a:pt x="1018877" y="3615512"/>
                    <a:pt x="1024235" y="3613925"/>
                  </a:cubicBezTo>
                  <a:cubicBezTo>
                    <a:pt x="1025922" y="3613428"/>
                    <a:pt x="1027410" y="3613056"/>
                    <a:pt x="1028700" y="3612808"/>
                  </a:cubicBezTo>
                  <a:cubicBezTo>
                    <a:pt x="1029990" y="3612560"/>
                    <a:pt x="1031180" y="3612436"/>
                    <a:pt x="1032272" y="3612436"/>
                  </a:cubicBezTo>
                  <a:cubicBezTo>
                    <a:pt x="1034454" y="3612436"/>
                    <a:pt x="1036240" y="3613726"/>
                    <a:pt x="1037630" y="3616306"/>
                  </a:cubicBezTo>
                  <a:lnTo>
                    <a:pt x="1042541" y="3616306"/>
                  </a:lnTo>
                  <a:lnTo>
                    <a:pt x="1042541" y="3567639"/>
                  </a:lnTo>
                  <a:lnTo>
                    <a:pt x="1037630" y="3567639"/>
                  </a:lnTo>
                  <a:cubicBezTo>
                    <a:pt x="1036240" y="3574584"/>
                    <a:pt x="1034157" y="3580686"/>
                    <a:pt x="1031379" y="3585945"/>
                  </a:cubicBezTo>
                  <a:cubicBezTo>
                    <a:pt x="1028601" y="3591204"/>
                    <a:pt x="1025351" y="3595569"/>
                    <a:pt x="1021631" y="3599042"/>
                  </a:cubicBezTo>
                  <a:cubicBezTo>
                    <a:pt x="1017910" y="3602514"/>
                    <a:pt x="1013792" y="3605144"/>
                    <a:pt x="1009278" y="3606930"/>
                  </a:cubicBezTo>
                  <a:cubicBezTo>
                    <a:pt x="1004763" y="3608716"/>
                    <a:pt x="1000125" y="3609609"/>
                    <a:pt x="995363" y="3609609"/>
                  </a:cubicBezTo>
                  <a:cubicBezTo>
                    <a:pt x="991989" y="3609609"/>
                    <a:pt x="988889" y="3609063"/>
                    <a:pt x="986061" y="3607971"/>
                  </a:cubicBezTo>
                  <a:cubicBezTo>
                    <a:pt x="983233" y="3606880"/>
                    <a:pt x="980777" y="3605417"/>
                    <a:pt x="978694" y="3603581"/>
                  </a:cubicBezTo>
                  <a:cubicBezTo>
                    <a:pt x="976610" y="3601745"/>
                    <a:pt x="974998" y="3599587"/>
                    <a:pt x="973857" y="3597107"/>
                  </a:cubicBezTo>
                  <a:cubicBezTo>
                    <a:pt x="972716" y="3594627"/>
                    <a:pt x="972145" y="3591948"/>
                    <a:pt x="972145" y="3589070"/>
                  </a:cubicBezTo>
                  <a:cubicBezTo>
                    <a:pt x="972145" y="3585697"/>
                    <a:pt x="972641" y="3582646"/>
                    <a:pt x="973634" y="3579917"/>
                  </a:cubicBezTo>
                  <a:cubicBezTo>
                    <a:pt x="974625" y="3577189"/>
                    <a:pt x="976461" y="3574535"/>
                    <a:pt x="979140" y="3571955"/>
                  </a:cubicBezTo>
                  <a:cubicBezTo>
                    <a:pt x="981819" y="3569375"/>
                    <a:pt x="985490" y="3566672"/>
                    <a:pt x="990154" y="3563844"/>
                  </a:cubicBezTo>
                  <a:cubicBezTo>
                    <a:pt x="994817" y="3561016"/>
                    <a:pt x="1000819" y="3557767"/>
                    <a:pt x="1008162" y="3554096"/>
                  </a:cubicBezTo>
                  <a:cubicBezTo>
                    <a:pt x="1015504" y="3550524"/>
                    <a:pt x="1021432" y="3547200"/>
                    <a:pt x="1025947" y="3544124"/>
                  </a:cubicBezTo>
                  <a:cubicBezTo>
                    <a:pt x="1030461" y="3541048"/>
                    <a:pt x="1034008" y="3537948"/>
                    <a:pt x="1036588" y="3534822"/>
                  </a:cubicBezTo>
                  <a:cubicBezTo>
                    <a:pt x="1039167" y="3531697"/>
                    <a:pt x="1040904" y="3528423"/>
                    <a:pt x="1041797" y="3525000"/>
                  </a:cubicBezTo>
                  <a:cubicBezTo>
                    <a:pt x="1042690" y="3521577"/>
                    <a:pt x="1043136" y="3517682"/>
                    <a:pt x="1043136" y="3513317"/>
                  </a:cubicBezTo>
                  <a:cubicBezTo>
                    <a:pt x="1043136" y="3507761"/>
                    <a:pt x="1042119" y="3502576"/>
                    <a:pt x="1040085" y="3497764"/>
                  </a:cubicBezTo>
                  <a:cubicBezTo>
                    <a:pt x="1038051" y="3492952"/>
                    <a:pt x="1035199" y="3488785"/>
                    <a:pt x="1031528" y="3485263"/>
                  </a:cubicBezTo>
                  <a:cubicBezTo>
                    <a:pt x="1027857" y="3481740"/>
                    <a:pt x="1023491" y="3478962"/>
                    <a:pt x="1018431" y="3476928"/>
                  </a:cubicBezTo>
                  <a:cubicBezTo>
                    <a:pt x="1013371" y="3474894"/>
                    <a:pt x="1007814" y="3473877"/>
                    <a:pt x="1001762" y="3473877"/>
                  </a:cubicBezTo>
                  <a:close/>
                  <a:moveTo>
                    <a:pt x="1315194" y="3473877"/>
                  </a:moveTo>
                  <a:cubicBezTo>
                    <a:pt x="1305570" y="3473877"/>
                    <a:pt x="1296739" y="3475762"/>
                    <a:pt x="1288703" y="3479533"/>
                  </a:cubicBezTo>
                  <a:cubicBezTo>
                    <a:pt x="1280666" y="3483303"/>
                    <a:pt x="1273745" y="3488363"/>
                    <a:pt x="1267941" y="3494713"/>
                  </a:cubicBezTo>
                  <a:cubicBezTo>
                    <a:pt x="1262137" y="3501063"/>
                    <a:pt x="1257622" y="3508455"/>
                    <a:pt x="1254398" y="3516889"/>
                  </a:cubicBezTo>
                  <a:cubicBezTo>
                    <a:pt x="1251173" y="3525322"/>
                    <a:pt x="1249561" y="3534202"/>
                    <a:pt x="1249561" y="3543529"/>
                  </a:cubicBezTo>
                  <a:cubicBezTo>
                    <a:pt x="1249561" y="3553352"/>
                    <a:pt x="1251223" y="3562753"/>
                    <a:pt x="1254547" y="3571732"/>
                  </a:cubicBezTo>
                  <a:cubicBezTo>
                    <a:pt x="1257871" y="3580711"/>
                    <a:pt x="1262509" y="3588673"/>
                    <a:pt x="1268462" y="3595619"/>
                  </a:cubicBezTo>
                  <a:cubicBezTo>
                    <a:pt x="1274415" y="3602564"/>
                    <a:pt x="1281509" y="3608095"/>
                    <a:pt x="1289745" y="3612213"/>
                  </a:cubicBezTo>
                  <a:cubicBezTo>
                    <a:pt x="1297979" y="3616331"/>
                    <a:pt x="1307009" y="3618389"/>
                    <a:pt x="1316831" y="3618389"/>
                  </a:cubicBezTo>
                  <a:cubicBezTo>
                    <a:pt x="1326455" y="3618389"/>
                    <a:pt x="1335211" y="3616405"/>
                    <a:pt x="1343099" y="3612436"/>
                  </a:cubicBezTo>
                  <a:cubicBezTo>
                    <a:pt x="1350987" y="3608468"/>
                    <a:pt x="1357759" y="3603184"/>
                    <a:pt x="1363415" y="3596586"/>
                  </a:cubicBezTo>
                  <a:cubicBezTo>
                    <a:pt x="1369070" y="3589988"/>
                    <a:pt x="1373435" y="3582423"/>
                    <a:pt x="1376511" y="3573890"/>
                  </a:cubicBezTo>
                  <a:cubicBezTo>
                    <a:pt x="1379587" y="3565357"/>
                    <a:pt x="1381125" y="3556527"/>
                    <a:pt x="1381125" y="3547398"/>
                  </a:cubicBezTo>
                  <a:cubicBezTo>
                    <a:pt x="1381125" y="3538171"/>
                    <a:pt x="1379537" y="3529142"/>
                    <a:pt x="1376363" y="3520312"/>
                  </a:cubicBezTo>
                  <a:cubicBezTo>
                    <a:pt x="1373187" y="3511481"/>
                    <a:pt x="1368698" y="3503618"/>
                    <a:pt x="1362893" y="3496722"/>
                  </a:cubicBezTo>
                  <a:cubicBezTo>
                    <a:pt x="1357089" y="3489827"/>
                    <a:pt x="1350144" y="3484295"/>
                    <a:pt x="1342057" y="3480128"/>
                  </a:cubicBezTo>
                  <a:cubicBezTo>
                    <a:pt x="1333971" y="3475961"/>
                    <a:pt x="1325017" y="3473877"/>
                    <a:pt x="1315194" y="3473877"/>
                  </a:cubicBezTo>
                  <a:close/>
                  <a:moveTo>
                    <a:pt x="1979563" y="3473877"/>
                  </a:moveTo>
                  <a:lnTo>
                    <a:pt x="1973015" y="3473877"/>
                  </a:lnTo>
                  <a:lnTo>
                    <a:pt x="1973015" y="3583415"/>
                  </a:lnTo>
                  <a:cubicBezTo>
                    <a:pt x="1973015" y="3587780"/>
                    <a:pt x="1972865" y="3591328"/>
                    <a:pt x="1972568" y="3594056"/>
                  </a:cubicBezTo>
                  <a:cubicBezTo>
                    <a:pt x="1972271" y="3596785"/>
                    <a:pt x="1971824" y="3598992"/>
                    <a:pt x="1971229" y="3600679"/>
                  </a:cubicBezTo>
                  <a:cubicBezTo>
                    <a:pt x="1970633" y="3602366"/>
                    <a:pt x="1969864" y="3603631"/>
                    <a:pt x="1968922" y="3604474"/>
                  </a:cubicBezTo>
                  <a:cubicBezTo>
                    <a:pt x="1967979" y="3605317"/>
                    <a:pt x="1966913" y="3606086"/>
                    <a:pt x="1965722" y="3606781"/>
                  </a:cubicBezTo>
                  <a:cubicBezTo>
                    <a:pt x="1963142" y="3608170"/>
                    <a:pt x="1958677" y="3608864"/>
                    <a:pt x="1952327" y="3608864"/>
                  </a:cubicBezTo>
                  <a:lnTo>
                    <a:pt x="1952327" y="3614222"/>
                  </a:lnTo>
                  <a:lnTo>
                    <a:pt x="2018556" y="3614222"/>
                  </a:lnTo>
                  <a:lnTo>
                    <a:pt x="2018556" y="3608864"/>
                  </a:lnTo>
                  <a:cubicBezTo>
                    <a:pt x="2015183" y="3608864"/>
                    <a:pt x="2012429" y="3608716"/>
                    <a:pt x="2010296" y="3608418"/>
                  </a:cubicBezTo>
                  <a:cubicBezTo>
                    <a:pt x="2008163" y="3608120"/>
                    <a:pt x="2006427" y="3607624"/>
                    <a:pt x="2005087" y="3606930"/>
                  </a:cubicBezTo>
                  <a:cubicBezTo>
                    <a:pt x="2003747" y="3606235"/>
                    <a:pt x="2002706" y="3605367"/>
                    <a:pt x="2001961" y="3604325"/>
                  </a:cubicBezTo>
                  <a:cubicBezTo>
                    <a:pt x="2001217" y="3603283"/>
                    <a:pt x="2000498" y="3602018"/>
                    <a:pt x="1999803" y="3600530"/>
                  </a:cubicBezTo>
                  <a:cubicBezTo>
                    <a:pt x="1998414" y="3597454"/>
                    <a:pt x="1997720" y="3591749"/>
                    <a:pt x="1997720" y="3583415"/>
                  </a:cubicBezTo>
                  <a:lnTo>
                    <a:pt x="1997720" y="3530879"/>
                  </a:lnTo>
                  <a:cubicBezTo>
                    <a:pt x="1997720" y="3522246"/>
                    <a:pt x="1997869" y="3515450"/>
                    <a:pt x="1998167" y="3510489"/>
                  </a:cubicBezTo>
                  <a:cubicBezTo>
                    <a:pt x="1998464" y="3505528"/>
                    <a:pt x="1998985" y="3501807"/>
                    <a:pt x="1999729" y="3499327"/>
                  </a:cubicBezTo>
                  <a:cubicBezTo>
                    <a:pt x="2000473" y="3496846"/>
                    <a:pt x="2001565" y="3495284"/>
                    <a:pt x="2003003" y="3494639"/>
                  </a:cubicBezTo>
                  <a:cubicBezTo>
                    <a:pt x="2004441" y="3493994"/>
                    <a:pt x="2006253" y="3493671"/>
                    <a:pt x="2008435" y="3493671"/>
                  </a:cubicBezTo>
                  <a:cubicBezTo>
                    <a:pt x="2011213" y="3493671"/>
                    <a:pt x="2014587" y="3494416"/>
                    <a:pt x="2018556" y="3495904"/>
                  </a:cubicBezTo>
                  <a:lnTo>
                    <a:pt x="2020639" y="3490546"/>
                  </a:lnTo>
                  <a:close/>
                  <a:moveTo>
                    <a:pt x="2158157" y="3473877"/>
                  </a:moveTo>
                  <a:lnTo>
                    <a:pt x="2151757" y="3473877"/>
                  </a:lnTo>
                  <a:lnTo>
                    <a:pt x="2151757" y="3502750"/>
                  </a:lnTo>
                  <a:cubicBezTo>
                    <a:pt x="2135783" y="3483502"/>
                    <a:pt x="2120553" y="3473877"/>
                    <a:pt x="2106067" y="3473877"/>
                  </a:cubicBezTo>
                  <a:cubicBezTo>
                    <a:pt x="2101007" y="3473877"/>
                    <a:pt x="2096343" y="3474721"/>
                    <a:pt x="2092077" y="3476407"/>
                  </a:cubicBezTo>
                  <a:cubicBezTo>
                    <a:pt x="2087811" y="3478094"/>
                    <a:pt x="2084089" y="3480922"/>
                    <a:pt x="2080915" y="3484891"/>
                  </a:cubicBezTo>
                  <a:cubicBezTo>
                    <a:pt x="2077739" y="3488859"/>
                    <a:pt x="2075259" y="3494118"/>
                    <a:pt x="2073473" y="3500666"/>
                  </a:cubicBezTo>
                  <a:cubicBezTo>
                    <a:pt x="2071687" y="3507215"/>
                    <a:pt x="2070795" y="3515400"/>
                    <a:pt x="2070795" y="3525223"/>
                  </a:cubicBezTo>
                  <a:lnTo>
                    <a:pt x="2070795" y="3583415"/>
                  </a:lnTo>
                  <a:cubicBezTo>
                    <a:pt x="2070795" y="3589269"/>
                    <a:pt x="2070472" y="3593882"/>
                    <a:pt x="2069827" y="3597256"/>
                  </a:cubicBezTo>
                  <a:cubicBezTo>
                    <a:pt x="2069182" y="3600629"/>
                    <a:pt x="2068065" y="3603184"/>
                    <a:pt x="2066479" y="3604920"/>
                  </a:cubicBezTo>
                  <a:cubicBezTo>
                    <a:pt x="2064891" y="3606657"/>
                    <a:pt x="2062758" y="3607748"/>
                    <a:pt x="2060079" y="3608195"/>
                  </a:cubicBezTo>
                  <a:cubicBezTo>
                    <a:pt x="2057400" y="3608641"/>
                    <a:pt x="2054027" y="3608864"/>
                    <a:pt x="2049959" y="3608864"/>
                  </a:cubicBezTo>
                  <a:lnTo>
                    <a:pt x="2049959" y="3614222"/>
                  </a:lnTo>
                  <a:lnTo>
                    <a:pt x="2117378" y="3614222"/>
                  </a:lnTo>
                  <a:lnTo>
                    <a:pt x="2117378" y="3608864"/>
                  </a:lnTo>
                  <a:lnTo>
                    <a:pt x="2114550" y="3608864"/>
                  </a:lnTo>
                  <a:cubicBezTo>
                    <a:pt x="2110085" y="3608864"/>
                    <a:pt x="2106588" y="3608468"/>
                    <a:pt x="2104057" y="3607674"/>
                  </a:cubicBezTo>
                  <a:cubicBezTo>
                    <a:pt x="2101527" y="3606880"/>
                    <a:pt x="2099617" y="3605516"/>
                    <a:pt x="2098328" y="3603581"/>
                  </a:cubicBezTo>
                  <a:cubicBezTo>
                    <a:pt x="2097038" y="3601646"/>
                    <a:pt x="2096219" y="3599042"/>
                    <a:pt x="2095872" y="3595768"/>
                  </a:cubicBezTo>
                  <a:cubicBezTo>
                    <a:pt x="2095525" y="3592493"/>
                    <a:pt x="2095351" y="3588376"/>
                    <a:pt x="2095351" y="3583415"/>
                  </a:cubicBezTo>
                  <a:lnTo>
                    <a:pt x="2095351" y="3527604"/>
                  </a:lnTo>
                  <a:cubicBezTo>
                    <a:pt x="2095351" y="3515202"/>
                    <a:pt x="2096963" y="3506198"/>
                    <a:pt x="2100188" y="3500592"/>
                  </a:cubicBezTo>
                  <a:cubicBezTo>
                    <a:pt x="2103413" y="3494986"/>
                    <a:pt x="2108845" y="3492183"/>
                    <a:pt x="2116485" y="3492183"/>
                  </a:cubicBezTo>
                  <a:cubicBezTo>
                    <a:pt x="2128291" y="3492183"/>
                    <a:pt x="2140049" y="3498632"/>
                    <a:pt x="2151757" y="3511531"/>
                  </a:cubicBezTo>
                  <a:lnTo>
                    <a:pt x="2151757" y="3583415"/>
                  </a:lnTo>
                  <a:cubicBezTo>
                    <a:pt x="2151757" y="3592444"/>
                    <a:pt x="2151211" y="3598149"/>
                    <a:pt x="2150120" y="3600530"/>
                  </a:cubicBezTo>
                  <a:cubicBezTo>
                    <a:pt x="2149425" y="3602018"/>
                    <a:pt x="2148656" y="3603308"/>
                    <a:pt x="2147813" y="3604400"/>
                  </a:cubicBezTo>
                  <a:cubicBezTo>
                    <a:pt x="2146969" y="3605491"/>
                    <a:pt x="2145829" y="3606359"/>
                    <a:pt x="2144390" y="3607004"/>
                  </a:cubicBezTo>
                  <a:cubicBezTo>
                    <a:pt x="2142951" y="3607649"/>
                    <a:pt x="2141066" y="3608120"/>
                    <a:pt x="2138735" y="3608418"/>
                  </a:cubicBezTo>
                  <a:cubicBezTo>
                    <a:pt x="2136403" y="3608716"/>
                    <a:pt x="2133352" y="3608864"/>
                    <a:pt x="2129581" y="3608864"/>
                  </a:cubicBezTo>
                  <a:lnTo>
                    <a:pt x="2129581" y="3614222"/>
                  </a:lnTo>
                  <a:lnTo>
                    <a:pt x="2197001" y="3614222"/>
                  </a:lnTo>
                  <a:lnTo>
                    <a:pt x="2197001" y="3608864"/>
                  </a:lnTo>
                  <a:lnTo>
                    <a:pt x="2194025" y="3608864"/>
                  </a:lnTo>
                  <a:cubicBezTo>
                    <a:pt x="2190453" y="3608864"/>
                    <a:pt x="2187525" y="3608468"/>
                    <a:pt x="2185243" y="3607674"/>
                  </a:cubicBezTo>
                  <a:cubicBezTo>
                    <a:pt x="2182961" y="3606880"/>
                    <a:pt x="2181151" y="3605491"/>
                    <a:pt x="2179811" y="3603507"/>
                  </a:cubicBezTo>
                  <a:cubicBezTo>
                    <a:pt x="2178472" y="3601522"/>
                    <a:pt x="2177554" y="3598918"/>
                    <a:pt x="2177058" y="3595693"/>
                  </a:cubicBezTo>
                  <a:cubicBezTo>
                    <a:pt x="2176561" y="3592469"/>
                    <a:pt x="2176314" y="3588376"/>
                    <a:pt x="2176314" y="3583415"/>
                  </a:cubicBezTo>
                  <a:lnTo>
                    <a:pt x="2176314" y="3532813"/>
                  </a:lnTo>
                  <a:cubicBezTo>
                    <a:pt x="2176314" y="3516641"/>
                    <a:pt x="2176711" y="3506669"/>
                    <a:pt x="2177505" y="3502899"/>
                  </a:cubicBezTo>
                  <a:cubicBezTo>
                    <a:pt x="2178199" y="3499327"/>
                    <a:pt x="2179315" y="3496896"/>
                    <a:pt x="2180853" y="3495606"/>
                  </a:cubicBezTo>
                  <a:cubicBezTo>
                    <a:pt x="2182391" y="3494316"/>
                    <a:pt x="2184449" y="3493671"/>
                    <a:pt x="2187029" y="3493671"/>
                  </a:cubicBezTo>
                  <a:cubicBezTo>
                    <a:pt x="2189807" y="3493671"/>
                    <a:pt x="2193131" y="3494416"/>
                    <a:pt x="2197001" y="3495904"/>
                  </a:cubicBezTo>
                  <a:lnTo>
                    <a:pt x="2199233" y="3490546"/>
                  </a:lnTo>
                  <a:close/>
                  <a:moveTo>
                    <a:pt x="2538859" y="3473877"/>
                  </a:moveTo>
                  <a:lnTo>
                    <a:pt x="2532608" y="3473877"/>
                  </a:lnTo>
                  <a:lnTo>
                    <a:pt x="2532608" y="3504536"/>
                  </a:lnTo>
                  <a:cubicBezTo>
                    <a:pt x="2521098" y="3484097"/>
                    <a:pt x="2509391" y="3473877"/>
                    <a:pt x="2497485" y="3473877"/>
                  </a:cubicBezTo>
                  <a:cubicBezTo>
                    <a:pt x="2494806" y="3473877"/>
                    <a:pt x="2492325" y="3474324"/>
                    <a:pt x="2490043" y="3475217"/>
                  </a:cubicBezTo>
                  <a:cubicBezTo>
                    <a:pt x="2487761" y="3476110"/>
                    <a:pt x="2485752" y="3477325"/>
                    <a:pt x="2484016" y="3478863"/>
                  </a:cubicBezTo>
                  <a:cubicBezTo>
                    <a:pt x="2482279" y="3480401"/>
                    <a:pt x="2480940" y="3482162"/>
                    <a:pt x="2479997" y="3484146"/>
                  </a:cubicBezTo>
                  <a:cubicBezTo>
                    <a:pt x="2479054" y="3486131"/>
                    <a:pt x="2478583" y="3488214"/>
                    <a:pt x="2478583" y="3490397"/>
                  </a:cubicBezTo>
                  <a:cubicBezTo>
                    <a:pt x="2478583" y="3494267"/>
                    <a:pt x="2479873" y="3497541"/>
                    <a:pt x="2482453" y="3500220"/>
                  </a:cubicBezTo>
                  <a:cubicBezTo>
                    <a:pt x="2485032" y="3502899"/>
                    <a:pt x="2488108" y="3504238"/>
                    <a:pt x="2491680" y="3504238"/>
                  </a:cubicBezTo>
                  <a:cubicBezTo>
                    <a:pt x="2493367" y="3504238"/>
                    <a:pt x="2495252" y="3503693"/>
                    <a:pt x="2497336" y="3502601"/>
                  </a:cubicBezTo>
                  <a:cubicBezTo>
                    <a:pt x="2499419" y="3501510"/>
                    <a:pt x="2501478" y="3500344"/>
                    <a:pt x="2503512" y="3499104"/>
                  </a:cubicBezTo>
                  <a:cubicBezTo>
                    <a:pt x="2505546" y="3497863"/>
                    <a:pt x="2507406" y="3496698"/>
                    <a:pt x="2509093" y="3495606"/>
                  </a:cubicBezTo>
                  <a:cubicBezTo>
                    <a:pt x="2510780" y="3494515"/>
                    <a:pt x="2512070" y="3493969"/>
                    <a:pt x="2512963" y="3493969"/>
                  </a:cubicBezTo>
                  <a:cubicBezTo>
                    <a:pt x="2514252" y="3493969"/>
                    <a:pt x="2515691" y="3494540"/>
                    <a:pt x="2517279" y="3495681"/>
                  </a:cubicBezTo>
                  <a:cubicBezTo>
                    <a:pt x="2518866" y="3496822"/>
                    <a:pt x="2520503" y="3498409"/>
                    <a:pt x="2522190" y="3500443"/>
                  </a:cubicBezTo>
                  <a:cubicBezTo>
                    <a:pt x="2523877" y="3502477"/>
                    <a:pt x="2525613" y="3504908"/>
                    <a:pt x="2527399" y="3507736"/>
                  </a:cubicBezTo>
                  <a:cubicBezTo>
                    <a:pt x="2529185" y="3510563"/>
                    <a:pt x="2530921" y="3513664"/>
                    <a:pt x="2532608" y="3517037"/>
                  </a:cubicBezTo>
                  <a:lnTo>
                    <a:pt x="2532608" y="3582373"/>
                  </a:lnTo>
                  <a:cubicBezTo>
                    <a:pt x="2532608" y="3586441"/>
                    <a:pt x="2532360" y="3590112"/>
                    <a:pt x="2531864" y="3593386"/>
                  </a:cubicBezTo>
                  <a:cubicBezTo>
                    <a:pt x="2531367" y="3596661"/>
                    <a:pt x="2530301" y="3599439"/>
                    <a:pt x="2528664" y="3601721"/>
                  </a:cubicBezTo>
                  <a:cubicBezTo>
                    <a:pt x="2527027" y="3604003"/>
                    <a:pt x="2524621" y="3605764"/>
                    <a:pt x="2521446" y="3607004"/>
                  </a:cubicBezTo>
                  <a:cubicBezTo>
                    <a:pt x="2518271" y="3608244"/>
                    <a:pt x="2514054" y="3608864"/>
                    <a:pt x="2508796" y="3608864"/>
                  </a:cubicBezTo>
                  <a:lnTo>
                    <a:pt x="2508796" y="3614222"/>
                  </a:lnTo>
                  <a:lnTo>
                    <a:pt x="2578596" y="3614222"/>
                  </a:lnTo>
                  <a:lnTo>
                    <a:pt x="2578596" y="3608864"/>
                  </a:lnTo>
                  <a:cubicBezTo>
                    <a:pt x="2574230" y="3608864"/>
                    <a:pt x="2570658" y="3608567"/>
                    <a:pt x="2567880" y="3607971"/>
                  </a:cubicBezTo>
                  <a:cubicBezTo>
                    <a:pt x="2565102" y="3607376"/>
                    <a:pt x="2562919" y="3606186"/>
                    <a:pt x="2561332" y="3604400"/>
                  </a:cubicBezTo>
                  <a:cubicBezTo>
                    <a:pt x="2559744" y="3602614"/>
                    <a:pt x="2558653" y="3600059"/>
                    <a:pt x="2558058" y="3596735"/>
                  </a:cubicBezTo>
                  <a:cubicBezTo>
                    <a:pt x="2557462" y="3593411"/>
                    <a:pt x="2557165" y="3589021"/>
                    <a:pt x="2557165" y="3583564"/>
                  </a:cubicBezTo>
                  <a:lnTo>
                    <a:pt x="2557165" y="3530730"/>
                  </a:lnTo>
                  <a:cubicBezTo>
                    <a:pt x="2557165" y="3514656"/>
                    <a:pt x="2557512" y="3505230"/>
                    <a:pt x="2558206" y="3502452"/>
                  </a:cubicBezTo>
                  <a:cubicBezTo>
                    <a:pt x="2559496" y="3496598"/>
                    <a:pt x="2562820" y="3493671"/>
                    <a:pt x="2568178" y="3493671"/>
                  </a:cubicBezTo>
                  <a:cubicBezTo>
                    <a:pt x="2571253" y="3493671"/>
                    <a:pt x="2574726" y="3494416"/>
                    <a:pt x="2578596" y="3495904"/>
                  </a:cubicBezTo>
                  <a:lnTo>
                    <a:pt x="2580084" y="3490546"/>
                  </a:lnTo>
                  <a:close/>
                  <a:moveTo>
                    <a:pt x="2677269" y="3473877"/>
                  </a:moveTo>
                  <a:cubicBezTo>
                    <a:pt x="2667645" y="3473877"/>
                    <a:pt x="2658814" y="3475762"/>
                    <a:pt x="2650778" y="3479533"/>
                  </a:cubicBezTo>
                  <a:cubicBezTo>
                    <a:pt x="2642741" y="3483303"/>
                    <a:pt x="2635820" y="3488363"/>
                    <a:pt x="2630016" y="3494713"/>
                  </a:cubicBezTo>
                  <a:cubicBezTo>
                    <a:pt x="2624212" y="3501063"/>
                    <a:pt x="2619697" y="3508455"/>
                    <a:pt x="2616473" y="3516889"/>
                  </a:cubicBezTo>
                  <a:cubicBezTo>
                    <a:pt x="2613248" y="3525322"/>
                    <a:pt x="2611636" y="3534202"/>
                    <a:pt x="2611636" y="3543529"/>
                  </a:cubicBezTo>
                  <a:cubicBezTo>
                    <a:pt x="2611636" y="3553352"/>
                    <a:pt x="2613297" y="3562753"/>
                    <a:pt x="2616622" y="3571732"/>
                  </a:cubicBezTo>
                  <a:cubicBezTo>
                    <a:pt x="2619945" y="3580711"/>
                    <a:pt x="2624584" y="3588673"/>
                    <a:pt x="2630537" y="3595619"/>
                  </a:cubicBezTo>
                  <a:cubicBezTo>
                    <a:pt x="2636490" y="3602564"/>
                    <a:pt x="2643584" y="3608095"/>
                    <a:pt x="2651819" y="3612213"/>
                  </a:cubicBezTo>
                  <a:cubicBezTo>
                    <a:pt x="2660054" y="3616331"/>
                    <a:pt x="2669083" y="3618389"/>
                    <a:pt x="2678906" y="3618389"/>
                  </a:cubicBezTo>
                  <a:cubicBezTo>
                    <a:pt x="2688530" y="3618389"/>
                    <a:pt x="2697286" y="3616405"/>
                    <a:pt x="2705174" y="3612436"/>
                  </a:cubicBezTo>
                  <a:cubicBezTo>
                    <a:pt x="2713062" y="3608468"/>
                    <a:pt x="2719834" y="3603184"/>
                    <a:pt x="2725489" y="3596586"/>
                  </a:cubicBezTo>
                  <a:cubicBezTo>
                    <a:pt x="2731145" y="3589988"/>
                    <a:pt x="2735510" y="3582423"/>
                    <a:pt x="2738586" y="3573890"/>
                  </a:cubicBezTo>
                  <a:cubicBezTo>
                    <a:pt x="2741662" y="3565357"/>
                    <a:pt x="2743200" y="3556527"/>
                    <a:pt x="2743200" y="3547398"/>
                  </a:cubicBezTo>
                  <a:cubicBezTo>
                    <a:pt x="2743200" y="3538171"/>
                    <a:pt x="2741612" y="3529142"/>
                    <a:pt x="2738437" y="3520312"/>
                  </a:cubicBezTo>
                  <a:cubicBezTo>
                    <a:pt x="2735262" y="3511481"/>
                    <a:pt x="2730773" y="3503618"/>
                    <a:pt x="2724968" y="3496722"/>
                  </a:cubicBezTo>
                  <a:cubicBezTo>
                    <a:pt x="2719164" y="3489827"/>
                    <a:pt x="2712219" y="3484295"/>
                    <a:pt x="2704132" y="3480128"/>
                  </a:cubicBezTo>
                  <a:cubicBezTo>
                    <a:pt x="2696046" y="3475961"/>
                    <a:pt x="2687092" y="3473877"/>
                    <a:pt x="2677269" y="3473877"/>
                  </a:cubicBezTo>
                  <a:close/>
                  <a:moveTo>
                    <a:pt x="2824460" y="3473877"/>
                  </a:moveTo>
                  <a:cubicBezTo>
                    <a:pt x="2816721" y="3473877"/>
                    <a:pt x="2809701" y="3475663"/>
                    <a:pt x="2803401" y="3479235"/>
                  </a:cubicBezTo>
                  <a:cubicBezTo>
                    <a:pt x="2797100" y="3482807"/>
                    <a:pt x="2791742" y="3487644"/>
                    <a:pt x="2787327" y="3493746"/>
                  </a:cubicBezTo>
                  <a:cubicBezTo>
                    <a:pt x="2782912" y="3499848"/>
                    <a:pt x="2779489" y="3506967"/>
                    <a:pt x="2777058" y="3515103"/>
                  </a:cubicBezTo>
                  <a:cubicBezTo>
                    <a:pt x="2774627" y="3523239"/>
                    <a:pt x="2773412" y="3531920"/>
                    <a:pt x="2773412" y="3541148"/>
                  </a:cubicBezTo>
                  <a:cubicBezTo>
                    <a:pt x="2773412" y="3551466"/>
                    <a:pt x="2774875" y="3561314"/>
                    <a:pt x="2777802" y="3570690"/>
                  </a:cubicBezTo>
                  <a:cubicBezTo>
                    <a:pt x="2780729" y="3580066"/>
                    <a:pt x="2784896" y="3588277"/>
                    <a:pt x="2790304" y="3595321"/>
                  </a:cubicBezTo>
                  <a:cubicBezTo>
                    <a:pt x="2795711" y="3602366"/>
                    <a:pt x="2802235" y="3607971"/>
                    <a:pt x="2809875" y="3612139"/>
                  </a:cubicBezTo>
                  <a:cubicBezTo>
                    <a:pt x="2817514" y="3616306"/>
                    <a:pt x="2826097" y="3618389"/>
                    <a:pt x="2835622" y="3618389"/>
                  </a:cubicBezTo>
                  <a:cubicBezTo>
                    <a:pt x="2838896" y="3618389"/>
                    <a:pt x="2841922" y="3618241"/>
                    <a:pt x="2844701" y="3617943"/>
                  </a:cubicBezTo>
                  <a:cubicBezTo>
                    <a:pt x="2847478" y="3617645"/>
                    <a:pt x="2850133" y="3617050"/>
                    <a:pt x="2852663" y="3616157"/>
                  </a:cubicBezTo>
                  <a:cubicBezTo>
                    <a:pt x="2855193" y="3615264"/>
                    <a:pt x="2857698" y="3614049"/>
                    <a:pt x="2860179" y="3612511"/>
                  </a:cubicBezTo>
                  <a:cubicBezTo>
                    <a:pt x="2862659" y="3610973"/>
                    <a:pt x="2865288" y="3608914"/>
                    <a:pt x="2868067" y="3606334"/>
                  </a:cubicBezTo>
                  <a:lnTo>
                    <a:pt x="2868067" y="3647857"/>
                  </a:lnTo>
                  <a:cubicBezTo>
                    <a:pt x="2868067" y="3652719"/>
                    <a:pt x="2867942" y="3656564"/>
                    <a:pt x="2867695" y="3659392"/>
                  </a:cubicBezTo>
                  <a:cubicBezTo>
                    <a:pt x="2867446" y="3662219"/>
                    <a:pt x="2867025" y="3664402"/>
                    <a:pt x="2866430" y="3665940"/>
                  </a:cubicBezTo>
                  <a:cubicBezTo>
                    <a:pt x="2865834" y="3667478"/>
                    <a:pt x="2865040" y="3668644"/>
                    <a:pt x="2864048" y="3669437"/>
                  </a:cubicBezTo>
                  <a:cubicBezTo>
                    <a:pt x="2863056" y="3670231"/>
                    <a:pt x="2861865" y="3670975"/>
                    <a:pt x="2860476" y="3671670"/>
                  </a:cubicBezTo>
                  <a:cubicBezTo>
                    <a:pt x="2857698" y="3673158"/>
                    <a:pt x="2852539" y="3673902"/>
                    <a:pt x="2844998" y="3673902"/>
                  </a:cubicBezTo>
                  <a:lnTo>
                    <a:pt x="2844998" y="3679409"/>
                  </a:lnTo>
                  <a:lnTo>
                    <a:pt x="2916436" y="3679409"/>
                  </a:lnTo>
                  <a:lnTo>
                    <a:pt x="2916436" y="3673902"/>
                  </a:lnTo>
                  <a:lnTo>
                    <a:pt x="2912715" y="3673902"/>
                  </a:lnTo>
                  <a:cubicBezTo>
                    <a:pt x="2908746" y="3673902"/>
                    <a:pt x="2905075" y="3673357"/>
                    <a:pt x="2901702" y="3672265"/>
                  </a:cubicBezTo>
                  <a:cubicBezTo>
                    <a:pt x="2898328" y="3671174"/>
                    <a:pt x="2895897" y="3668892"/>
                    <a:pt x="2894409" y="3665419"/>
                  </a:cubicBezTo>
                  <a:cubicBezTo>
                    <a:pt x="2893317" y="3662939"/>
                    <a:pt x="2892772" y="3656787"/>
                    <a:pt x="2892772" y="3646964"/>
                  </a:cubicBezTo>
                  <a:lnTo>
                    <a:pt x="2892772" y="3518079"/>
                  </a:lnTo>
                  <a:cubicBezTo>
                    <a:pt x="2892772" y="3512821"/>
                    <a:pt x="2892945" y="3508629"/>
                    <a:pt x="2893293" y="3505503"/>
                  </a:cubicBezTo>
                  <a:cubicBezTo>
                    <a:pt x="2893640" y="3502378"/>
                    <a:pt x="2894260" y="3499972"/>
                    <a:pt x="2895153" y="3498285"/>
                  </a:cubicBezTo>
                  <a:cubicBezTo>
                    <a:pt x="2896046" y="3496598"/>
                    <a:pt x="2897286" y="3495482"/>
                    <a:pt x="2898874" y="3494937"/>
                  </a:cubicBezTo>
                  <a:cubicBezTo>
                    <a:pt x="2900461" y="3494391"/>
                    <a:pt x="2902446" y="3494118"/>
                    <a:pt x="2904827" y="3494118"/>
                  </a:cubicBezTo>
                  <a:cubicBezTo>
                    <a:pt x="2907010" y="3494118"/>
                    <a:pt x="2910036" y="3494812"/>
                    <a:pt x="2913906" y="3496202"/>
                  </a:cubicBezTo>
                  <a:lnTo>
                    <a:pt x="2915692" y="3491439"/>
                  </a:lnTo>
                  <a:lnTo>
                    <a:pt x="2873722" y="3474473"/>
                  </a:lnTo>
                  <a:lnTo>
                    <a:pt x="2868067" y="3474473"/>
                  </a:lnTo>
                  <a:lnTo>
                    <a:pt x="2868067" y="3506322"/>
                  </a:lnTo>
                  <a:cubicBezTo>
                    <a:pt x="2864495" y="3500369"/>
                    <a:pt x="2860947" y="3495309"/>
                    <a:pt x="2857425" y="3491141"/>
                  </a:cubicBezTo>
                  <a:cubicBezTo>
                    <a:pt x="2853903" y="3486974"/>
                    <a:pt x="2850356" y="3483626"/>
                    <a:pt x="2846784" y="3481095"/>
                  </a:cubicBezTo>
                  <a:cubicBezTo>
                    <a:pt x="2843212" y="3478565"/>
                    <a:pt x="2839566" y="3476730"/>
                    <a:pt x="2835845" y="3475589"/>
                  </a:cubicBezTo>
                  <a:cubicBezTo>
                    <a:pt x="2832125" y="3474448"/>
                    <a:pt x="2828330" y="3473877"/>
                    <a:pt x="2824460" y="3473877"/>
                  </a:cubicBezTo>
                  <a:close/>
                  <a:moveTo>
                    <a:pt x="2995910" y="3473877"/>
                  </a:moveTo>
                  <a:cubicBezTo>
                    <a:pt x="2988171" y="3473877"/>
                    <a:pt x="2981151" y="3475663"/>
                    <a:pt x="2974851" y="3479235"/>
                  </a:cubicBezTo>
                  <a:cubicBezTo>
                    <a:pt x="2968550" y="3482807"/>
                    <a:pt x="2963192" y="3487644"/>
                    <a:pt x="2958777" y="3493746"/>
                  </a:cubicBezTo>
                  <a:cubicBezTo>
                    <a:pt x="2954362" y="3499848"/>
                    <a:pt x="2950939" y="3506967"/>
                    <a:pt x="2948508" y="3515103"/>
                  </a:cubicBezTo>
                  <a:cubicBezTo>
                    <a:pt x="2946077" y="3523239"/>
                    <a:pt x="2944862" y="3531920"/>
                    <a:pt x="2944862" y="3541148"/>
                  </a:cubicBezTo>
                  <a:cubicBezTo>
                    <a:pt x="2944862" y="3551466"/>
                    <a:pt x="2946325" y="3561314"/>
                    <a:pt x="2949252" y="3570690"/>
                  </a:cubicBezTo>
                  <a:cubicBezTo>
                    <a:pt x="2952179" y="3580066"/>
                    <a:pt x="2956346" y="3588277"/>
                    <a:pt x="2961754" y="3595321"/>
                  </a:cubicBezTo>
                  <a:cubicBezTo>
                    <a:pt x="2967161" y="3602366"/>
                    <a:pt x="2973685" y="3607971"/>
                    <a:pt x="2981325" y="3612139"/>
                  </a:cubicBezTo>
                  <a:cubicBezTo>
                    <a:pt x="2988964" y="3616306"/>
                    <a:pt x="2997547" y="3618389"/>
                    <a:pt x="3007072" y="3618389"/>
                  </a:cubicBezTo>
                  <a:cubicBezTo>
                    <a:pt x="3010346" y="3618389"/>
                    <a:pt x="3013372" y="3618241"/>
                    <a:pt x="3016151" y="3617943"/>
                  </a:cubicBezTo>
                  <a:cubicBezTo>
                    <a:pt x="3018928" y="3617645"/>
                    <a:pt x="3021583" y="3617050"/>
                    <a:pt x="3024113" y="3616157"/>
                  </a:cubicBezTo>
                  <a:cubicBezTo>
                    <a:pt x="3026643" y="3615264"/>
                    <a:pt x="3029148" y="3614049"/>
                    <a:pt x="3031629" y="3612511"/>
                  </a:cubicBezTo>
                  <a:cubicBezTo>
                    <a:pt x="3034109" y="3610973"/>
                    <a:pt x="3036738" y="3608914"/>
                    <a:pt x="3039517" y="3606334"/>
                  </a:cubicBezTo>
                  <a:lnTo>
                    <a:pt x="3039517" y="3647857"/>
                  </a:lnTo>
                  <a:cubicBezTo>
                    <a:pt x="3039517" y="3652719"/>
                    <a:pt x="3039392" y="3656564"/>
                    <a:pt x="3039145" y="3659392"/>
                  </a:cubicBezTo>
                  <a:cubicBezTo>
                    <a:pt x="3038896" y="3662219"/>
                    <a:pt x="3038475" y="3664402"/>
                    <a:pt x="3037880" y="3665940"/>
                  </a:cubicBezTo>
                  <a:cubicBezTo>
                    <a:pt x="3037284" y="3667478"/>
                    <a:pt x="3036490" y="3668644"/>
                    <a:pt x="3035498" y="3669437"/>
                  </a:cubicBezTo>
                  <a:cubicBezTo>
                    <a:pt x="3034506" y="3670231"/>
                    <a:pt x="3033315" y="3670975"/>
                    <a:pt x="3031926" y="3671670"/>
                  </a:cubicBezTo>
                  <a:cubicBezTo>
                    <a:pt x="3029148" y="3673158"/>
                    <a:pt x="3023989" y="3673902"/>
                    <a:pt x="3016448" y="3673902"/>
                  </a:cubicBezTo>
                  <a:lnTo>
                    <a:pt x="3016448" y="3679409"/>
                  </a:lnTo>
                  <a:lnTo>
                    <a:pt x="3087886" y="3679409"/>
                  </a:lnTo>
                  <a:lnTo>
                    <a:pt x="3087886" y="3673902"/>
                  </a:lnTo>
                  <a:lnTo>
                    <a:pt x="3084165" y="3673902"/>
                  </a:lnTo>
                  <a:cubicBezTo>
                    <a:pt x="3080196" y="3673902"/>
                    <a:pt x="3076525" y="3673357"/>
                    <a:pt x="3073152" y="3672265"/>
                  </a:cubicBezTo>
                  <a:cubicBezTo>
                    <a:pt x="3069778" y="3671174"/>
                    <a:pt x="3067347" y="3668892"/>
                    <a:pt x="3065859" y="3665419"/>
                  </a:cubicBezTo>
                  <a:cubicBezTo>
                    <a:pt x="3064767" y="3662939"/>
                    <a:pt x="3064222" y="3656787"/>
                    <a:pt x="3064222" y="3646964"/>
                  </a:cubicBezTo>
                  <a:lnTo>
                    <a:pt x="3064222" y="3518079"/>
                  </a:lnTo>
                  <a:cubicBezTo>
                    <a:pt x="3064222" y="3512821"/>
                    <a:pt x="3064395" y="3508629"/>
                    <a:pt x="3064743" y="3505503"/>
                  </a:cubicBezTo>
                  <a:cubicBezTo>
                    <a:pt x="3065090" y="3502378"/>
                    <a:pt x="3065710" y="3499972"/>
                    <a:pt x="3066603" y="3498285"/>
                  </a:cubicBezTo>
                  <a:cubicBezTo>
                    <a:pt x="3067496" y="3496598"/>
                    <a:pt x="3068736" y="3495482"/>
                    <a:pt x="3070324" y="3494937"/>
                  </a:cubicBezTo>
                  <a:cubicBezTo>
                    <a:pt x="3071911" y="3494391"/>
                    <a:pt x="3073896" y="3494118"/>
                    <a:pt x="3076277" y="3494118"/>
                  </a:cubicBezTo>
                  <a:cubicBezTo>
                    <a:pt x="3078460" y="3494118"/>
                    <a:pt x="3081486" y="3494812"/>
                    <a:pt x="3085356" y="3496202"/>
                  </a:cubicBezTo>
                  <a:lnTo>
                    <a:pt x="3087142" y="3491439"/>
                  </a:lnTo>
                  <a:lnTo>
                    <a:pt x="3045172" y="3474473"/>
                  </a:lnTo>
                  <a:lnTo>
                    <a:pt x="3039517" y="3474473"/>
                  </a:lnTo>
                  <a:lnTo>
                    <a:pt x="3039517" y="3506322"/>
                  </a:lnTo>
                  <a:cubicBezTo>
                    <a:pt x="3035945" y="3500369"/>
                    <a:pt x="3032397" y="3495309"/>
                    <a:pt x="3028875" y="3491141"/>
                  </a:cubicBezTo>
                  <a:cubicBezTo>
                    <a:pt x="3025353" y="3486974"/>
                    <a:pt x="3021806" y="3483626"/>
                    <a:pt x="3018234" y="3481095"/>
                  </a:cubicBezTo>
                  <a:cubicBezTo>
                    <a:pt x="3014662" y="3478565"/>
                    <a:pt x="3011016" y="3476730"/>
                    <a:pt x="3007295" y="3475589"/>
                  </a:cubicBezTo>
                  <a:cubicBezTo>
                    <a:pt x="3003575" y="3474448"/>
                    <a:pt x="2999780" y="3473877"/>
                    <a:pt x="2995910" y="3473877"/>
                  </a:cubicBezTo>
                  <a:close/>
                  <a:moveTo>
                    <a:pt x="3182094" y="3473877"/>
                  </a:moveTo>
                  <a:cubicBezTo>
                    <a:pt x="3172470" y="3473877"/>
                    <a:pt x="3163639" y="3475762"/>
                    <a:pt x="3155603" y="3479533"/>
                  </a:cubicBezTo>
                  <a:cubicBezTo>
                    <a:pt x="3147566" y="3483303"/>
                    <a:pt x="3140645" y="3488363"/>
                    <a:pt x="3134841" y="3494713"/>
                  </a:cubicBezTo>
                  <a:cubicBezTo>
                    <a:pt x="3129037" y="3501063"/>
                    <a:pt x="3124522" y="3508455"/>
                    <a:pt x="3121298" y="3516889"/>
                  </a:cubicBezTo>
                  <a:cubicBezTo>
                    <a:pt x="3118073" y="3525322"/>
                    <a:pt x="3116461" y="3534202"/>
                    <a:pt x="3116461" y="3543529"/>
                  </a:cubicBezTo>
                  <a:cubicBezTo>
                    <a:pt x="3116461" y="3553352"/>
                    <a:pt x="3118122" y="3562753"/>
                    <a:pt x="3121447" y="3571732"/>
                  </a:cubicBezTo>
                  <a:cubicBezTo>
                    <a:pt x="3124770" y="3580711"/>
                    <a:pt x="3129409" y="3588673"/>
                    <a:pt x="3135362" y="3595619"/>
                  </a:cubicBezTo>
                  <a:cubicBezTo>
                    <a:pt x="3141315" y="3602564"/>
                    <a:pt x="3148409" y="3608095"/>
                    <a:pt x="3156644" y="3612213"/>
                  </a:cubicBezTo>
                  <a:cubicBezTo>
                    <a:pt x="3164879" y="3616331"/>
                    <a:pt x="3173908" y="3618389"/>
                    <a:pt x="3183731" y="3618389"/>
                  </a:cubicBezTo>
                  <a:cubicBezTo>
                    <a:pt x="3193355" y="3618389"/>
                    <a:pt x="3202111" y="3616405"/>
                    <a:pt x="3209999" y="3612436"/>
                  </a:cubicBezTo>
                  <a:cubicBezTo>
                    <a:pt x="3217887" y="3608468"/>
                    <a:pt x="3224659" y="3603184"/>
                    <a:pt x="3230314" y="3596586"/>
                  </a:cubicBezTo>
                  <a:cubicBezTo>
                    <a:pt x="3235970" y="3589988"/>
                    <a:pt x="3240335" y="3582423"/>
                    <a:pt x="3243411" y="3573890"/>
                  </a:cubicBezTo>
                  <a:cubicBezTo>
                    <a:pt x="3246487" y="3565357"/>
                    <a:pt x="3248025" y="3556527"/>
                    <a:pt x="3248025" y="3547398"/>
                  </a:cubicBezTo>
                  <a:cubicBezTo>
                    <a:pt x="3248025" y="3538171"/>
                    <a:pt x="3246437" y="3529142"/>
                    <a:pt x="3243262" y="3520312"/>
                  </a:cubicBezTo>
                  <a:cubicBezTo>
                    <a:pt x="3240087" y="3511481"/>
                    <a:pt x="3235598" y="3503618"/>
                    <a:pt x="3229793" y="3496722"/>
                  </a:cubicBezTo>
                  <a:cubicBezTo>
                    <a:pt x="3223989" y="3489827"/>
                    <a:pt x="3217044" y="3484295"/>
                    <a:pt x="3208957" y="3480128"/>
                  </a:cubicBezTo>
                  <a:cubicBezTo>
                    <a:pt x="3200871" y="3475961"/>
                    <a:pt x="3191917" y="3473877"/>
                    <a:pt x="3182094" y="3473877"/>
                  </a:cubicBezTo>
                  <a:close/>
                  <a:moveTo>
                    <a:pt x="4015531" y="3473877"/>
                  </a:moveTo>
                  <a:lnTo>
                    <a:pt x="4009132" y="3473877"/>
                  </a:lnTo>
                  <a:lnTo>
                    <a:pt x="4009132" y="3502750"/>
                  </a:lnTo>
                  <a:cubicBezTo>
                    <a:pt x="3993157" y="3483502"/>
                    <a:pt x="3977927" y="3473877"/>
                    <a:pt x="3963442" y="3473877"/>
                  </a:cubicBezTo>
                  <a:cubicBezTo>
                    <a:pt x="3958381" y="3473877"/>
                    <a:pt x="3953718" y="3474721"/>
                    <a:pt x="3949452" y="3476407"/>
                  </a:cubicBezTo>
                  <a:cubicBezTo>
                    <a:pt x="3945185" y="3478094"/>
                    <a:pt x="3941464" y="3480922"/>
                    <a:pt x="3938290" y="3484891"/>
                  </a:cubicBezTo>
                  <a:cubicBezTo>
                    <a:pt x="3935114" y="3488859"/>
                    <a:pt x="3932634" y="3494118"/>
                    <a:pt x="3930848" y="3500666"/>
                  </a:cubicBezTo>
                  <a:cubicBezTo>
                    <a:pt x="3929062" y="3507215"/>
                    <a:pt x="3928169" y="3515400"/>
                    <a:pt x="3928169" y="3525223"/>
                  </a:cubicBezTo>
                  <a:lnTo>
                    <a:pt x="3928169" y="3583415"/>
                  </a:lnTo>
                  <a:cubicBezTo>
                    <a:pt x="3928169" y="3589269"/>
                    <a:pt x="3927847" y="3593882"/>
                    <a:pt x="3927202" y="3597256"/>
                  </a:cubicBezTo>
                  <a:cubicBezTo>
                    <a:pt x="3926557" y="3600629"/>
                    <a:pt x="3925440" y="3603184"/>
                    <a:pt x="3923853" y="3604920"/>
                  </a:cubicBezTo>
                  <a:cubicBezTo>
                    <a:pt x="3922266" y="3606657"/>
                    <a:pt x="3920133" y="3607748"/>
                    <a:pt x="3917454" y="3608195"/>
                  </a:cubicBezTo>
                  <a:cubicBezTo>
                    <a:pt x="3914775" y="3608641"/>
                    <a:pt x="3911401" y="3608864"/>
                    <a:pt x="3907333" y="3608864"/>
                  </a:cubicBezTo>
                  <a:lnTo>
                    <a:pt x="3907333" y="3614222"/>
                  </a:lnTo>
                  <a:lnTo>
                    <a:pt x="3974753" y="3614222"/>
                  </a:lnTo>
                  <a:lnTo>
                    <a:pt x="3974753" y="3608864"/>
                  </a:lnTo>
                  <a:lnTo>
                    <a:pt x="3971925" y="3608864"/>
                  </a:lnTo>
                  <a:cubicBezTo>
                    <a:pt x="3967460" y="3608864"/>
                    <a:pt x="3963963" y="3608468"/>
                    <a:pt x="3961432" y="3607674"/>
                  </a:cubicBezTo>
                  <a:cubicBezTo>
                    <a:pt x="3958902" y="3606880"/>
                    <a:pt x="3956992" y="3605516"/>
                    <a:pt x="3955703" y="3603581"/>
                  </a:cubicBezTo>
                  <a:cubicBezTo>
                    <a:pt x="3954413" y="3601646"/>
                    <a:pt x="3953594" y="3599042"/>
                    <a:pt x="3953247" y="3595768"/>
                  </a:cubicBezTo>
                  <a:cubicBezTo>
                    <a:pt x="3952899" y="3592493"/>
                    <a:pt x="3952726" y="3588376"/>
                    <a:pt x="3952726" y="3583415"/>
                  </a:cubicBezTo>
                  <a:lnTo>
                    <a:pt x="3952726" y="3527604"/>
                  </a:lnTo>
                  <a:cubicBezTo>
                    <a:pt x="3952726" y="3515202"/>
                    <a:pt x="3954338" y="3506198"/>
                    <a:pt x="3957563" y="3500592"/>
                  </a:cubicBezTo>
                  <a:cubicBezTo>
                    <a:pt x="3960787" y="3494986"/>
                    <a:pt x="3966219" y="3492183"/>
                    <a:pt x="3973860" y="3492183"/>
                  </a:cubicBezTo>
                  <a:cubicBezTo>
                    <a:pt x="3985666" y="3492183"/>
                    <a:pt x="3997424" y="3498632"/>
                    <a:pt x="4009132" y="3511531"/>
                  </a:cubicBezTo>
                  <a:lnTo>
                    <a:pt x="4009132" y="3583415"/>
                  </a:lnTo>
                  <a:cubicBezTo>
                    <a:pt x="4009132" y="3592444"/>
                    <a:pt x="4008586" y="3598149"/>
                    <a:pt x="4007495" y="3600530"/>
                  </a:cubicBezTo>
                  <a:cubicBezTo>
                    <a:pt x="4006800" y="3602018"/>
                    <a:pt x="4006031" y="3603308"/>
                    <a:pt x="4005188" y="3604400"/>
                  </a:cubicBezTo>
                  <a:cubicBezTo>
                    <a:pt x="4004344" y="3605491"/>
                    <a:pt x="4003203" y="3606359"/>
                    <a:pt x="4001765" y="3607004"/>
                  </a:cubicBezTo>
                  <a:cubicBezTo>
                    <a:pt x="4000326" y="3607649"/>
                    <a:pt x="3998441" y="3608120"/>
                    <a:pt x="3996109" y="3608418"/>
                  </a:cubicBezTo>
                  <a:cubicBezTo>
                    <a:pt x="3993778" y="3608716"/>
                    <a:pt x="3990727" y="3608864"/>
                    <a:pt x="3986956" y="3608864"/>
                  </a:cubicBezTo>
                  <a:lnTo>
                    <a:pt x="3986956" y="3614222"/>
                  </a:lnTo>
                  <a:lnTo>
                    <a:pt x="4054376" y="3614222"/>
                  </a:lnTo>
                  <a:lnTo>
                    <a:pt x="4054376" y="3608864"/>
                  </a:lnTo>
                  <a:lnTo>
                    <a:pt x="4051399" y="3608864"/>
                  </a:lnTo>
                  <a:cubicBezTo>
                    <a:pt x="4047827" y="3608864"/>
                    <a:pt x="4044900" y="3608468"/>
                    <a:pt x="4042618" y="3607674"/>
                  </a:cubicBezTo>
                  <a:cubicBezTo>
                    <a:pt x="4040336" y="3606880"/>
                    <a:pt x="4038525" y="3605491"/>
                    <a:pt x="4037186" y="3603507"/>
                  </a:cubicBezTo>
                  <a:cubicBezTo>
                    <a:pt x="4035847" y="3601522"/>
                    <a:pt x="4034929" y="3598918"/>
                    <a:pt x="4034433" y="3595693"/>
                  </a:cubicBezTo>
                  <a:cubicBezTo>
                    <a:pt x="4033936" y="3592469"/>
                    <a:pt x="4033689" y="3588376"/>
                    <a:pt x="4033689" y="3583415"/>
                  </a:cubicBezTo>
                  <a:lnTo>
                    <a:pt x="4033689" y="3532813"/>
                  </a:lnTo>
                  <a:cubicBezTo>
                    <a:pt x="4033689" y="3516641"/>
                    <a:pt x="4034085" y="3506669"/>
                    <a:pt x="4034879" y="3502899"/>
                  </a:cubicBezTo>
                  <a:cubicBezTo>
                    <a:pt x="4035573" y="3499327"/>
                    <a:pt x="4036689" y="3496896"/>
                    <a:pt x="4038228" y="3495606"/>
                  </a:cubicBezTo>
                  <a:cubicBezTo>
                    <a:pt x="4039765" y="3494316"/>
                    <a:pt x="4041824" y="3493671"/>
                    <a:pt x="4044404" y="3493671"/>
                  </a:cubicBezTo>
                  <a:cubicBezTo>
                    <a:pt x="4047182" y="3493671"/>
                    <a:pt x="4050506" y="3494416"/>
                    <a:pt x="4054376" y="3495904"/>
                  </a:cubicBezTo>
                  <a:lnTo>
                    <a:pt x="4056608" y="3490546"/>
                  </a:lnTo>
                  <a:close/>
                  <a:moveTo>
                    <a:pt x="4487019" y="3473877"/>
                  </a:moveTo>
                  <a:cubicBezTo>
                    <a:pt x="4477395" y="3473877"/>
                    <a:pt x="4468564" y="3475762"/>
                    <a:pt x="4460528" y="3479533"/>
                  </a:cubicBezTo>
                  <a:cubicBezTo>
                    <a:pt x="4452491" y="3483303"/>
                    <a:pt x="4445570" y="3488363"/>
                    <a:pt x="4439766" y="3494713"/>
                  </a:cubicBezTo>
                  <a:cubicBezTo>
                    <a:pt x="4433962" y="3501063"/>
                    <a:pt x="4429447" y="3508455"/>
                    <a:pt x="4426223" y="3516889"/>
                  </a:cubicBezTo>
                  <a:cubicBezTo>
                    <a:pt x="4422998" y="3525322"/>
                    <a:pt x="4421386" y="3534202"/>
                    <a:pt x="4421386" y="3543529"/>
                  </a:cubicBezTo>
                  <a:cubicBezTo>
                    <a:pt x="4421386" y="3553352"/>
                    <a:pt x="4423047" y="3562753"/>
                    <a:pt x="4426372" y="3571732"/>
                  </a:cubicBezTo>
                  <a:cubicBezTo>
                    <a:pt x="4429695" y="3580711"/>
                    <a:pt x="4434334" y="3588673"/>
                    <a:pt x="4440287" y="3595619"/>
                  </a:cubicBezTo>
                  <a:cubicBezTo>
                    <a:pt x="4446240" y="3602564"/>
                    <a:pt x="4453334" y="3608095"/>
                    <a:pt x="4461569" y="3612213"/>
                  </a:cubicBezTo>
                  <a:cubicBezTo>
                    <a:pt x="4469804" y="3616331"/>
                    <a:pt x="4478833" y="3618389"/>
                    <a:pt x="4488656" y="3618389"/>
                  </a:cubicBezTo>
                  <a:cubicBezTo>
                    <a:pt x="4498280" y="3618389"/>
                    <a:pt x="4507036" y="3616405"/>
                    <a:pt x="4514924" y="3612436"/>
                  </a:cubicBezTo>
                  <a:cubicBezTo>
                    <a:pt x="4522812" y="3608468"/>
                    <a:pt x="4529584" y="3603184"/>
                    <a:pt x="4535239" y="3596586"/>
                  </a:cubicBezTo>
                  <a:cubicBezTo>
                    <a:pt x="4540895" y="3589988"/>
                    <a:pt x="4545260" y="3582423"/>
                    <a:pt x="4548336" y="3573890"/>
                  </a:cubicBezTo>
                  <a:cubicBezTo>
                    <a:pt x="4551412" y="3565357"/>
                    <a:pt x="4552950" y="3556527"/>
                    <a:pt x="4552950" y="3547398"/>
                  </a:cubicBezTo>
                  <a:cubicBezTo>
                    <a:pt x="4552950" y="3538171"/>
                    <a:pt x="4551362" y="3529142"/>
                    <a:pt x="4548187" y="3520312"/>
                  </a:cubicBezTo>
                  <a:cubicBezTo>
                    <a:pt x="4545012" y="3511481"/>
                    <a:pt x="4540523" y="3503618"/>
                    <a:pt x="4534718" y="3496722"/>
                  </a:cubicBezTo>
                  <a:cubicBezTo>
                    <a:pt x="4528914" y="3489827"/>
                    <a:pt x="4521969" y="3484295"/>
                    <a:pt x="4513882" y="3480128"/>
                  </a:cubicBezTo>
                  <a:cubicBezTo>
                    <a:pt x="4505796" y="3475961"/>
                    <a:pt x="4496842" y="3473877"/>
                    <a:pt x="4487019" y="3473877"/>
                  </a:cubicBezTo>
                  <a:close/>
                  <a:moveTo>
                    <a:pt x="5402163" y="3473877"/>
                  </a:moveTo>
                  <a:cubicBezTo>
                    <a:pt x="5410100" y="3473877"/>
                    <a:pt x="5417170" y="3474870"/>
                    <a:pt x="5423371" y="3476854"/>
                  </a:cubicBezTo>
                  <a:cubicBezTo>
                    <a:pt x="5429572" y="3478838"/>
                    <a:pt x="5434781" y="3481468"/>
                    <a:pt x="5438998" y="3484742"/>
                  </a:cubicBezTo>
                  <a:cubicBezTo>
                    <a:pt x="5443215" y="3488016"/>
                    <a:pt x="5446439" y="3491687"/>
                    <a:pt x="5448672" y="3495755"/>
                  </a:cubicBezTo>
                  <a:cubicBezTo>
                    <a:pt x="5450904" y="3499823"/>
                    <a:pt x="5452020" y="3503941"/>
                    <a:pt x="5452020" y="3508108"/>
                  </a:cubicBezTo>
                  <a:cubicBezTo>
                    <a:pt x="5452020" y="3512573"/>
                    <a:pt x="5450854" y="3516095"/>
                    <a:pt x="5448523" y="3518675"/>
                  </a:cubicBezTo>
                  <a:cubicBezTo>
                    <a:pt x="5446191" y="3521254"/>
                    <a:pt x="5443190" y="3522544"/>
                    <a:pt x="5439519" y="3522544"/>
                  </a:cubicBezTo>
                  <a:cubicBezTo>
                    <a:pt x="5435748" y="3522544"/>
                    <a:pt x="5432697" y="3521304"/>
                    <a:pt x="5430366" y="3518823"/>
                  </a:cubicBezTo>
                  <a:cubicBezTo>
                    <a:pt x="5428034" y="3516343"/>
                    <a:pt x="5426868" y="3512821"/>
                    <a:pt x="5426868" y="3508257"/>
                  </a:cubicBezTo>
                  <a:lnTo>
                    <a:pt x="5427166" y="3499625"/>
                  </a:lnTo>
                  <a:cubicBezTo>
                    <a:pt x="5427166" y="3497541"/>
                    <a:pt x="5426695" y="3495482"/>
                    <a:pt x="5425752" y="3493448"/>
                  </a:cubicBezTo>
                  <a:cubicBezTo>
                    <a:pt x="5424810" y="3491414"/>
                    <a:pt x="5423445" y="3489628"/>
                    <a:pt x="5421659" y="3488090"/>
                  </a:cubicBezTo>
                  <a:cubicBezTo>
                    <a:pt x="5419874" y="3486553"/>
                    <a:pt x="5417715" y="3485312"/>
                    <a:pt x="5415185" y="3484370"/>
                  </a:cubicBezTo>
                  <a:cubicBezTo>
                    <a:pt x="5412655" y="3483427"/>
                    <a:pt x="5409803" y="3482956"/>
                    <a:pt x="5406628" y="3482956"/>
                  </a:cubicBezTo>
                  <a:cubicBezTo>
                    <a:pt x="5402659" y="3482956"/>
                    <a:pt x="5399087" y="3483526"/>
                    <a:pt x="5395912" y="3484667"/>
                  </a:cubicBezTo>
                  <a:cubicBezTo>
                    <a:pt x="5392737" y="3485808"/>
                    <a:pt x="5390083" y="3487743"/>
                    <a:pt x="5387950" y="3490472"/>
                  </a:cubicBezTo>
                  <a:cubicBezTo>
                    <a:pt x="5385817" y="3493200"/>
                    <a:pt x="5384180" y="3496846"/>
                    <a:pt x="5383038" y="3501411"/>
                  </a:cubicBezTo>
                  <a:cubicBezTo>
                    <a:pt x="5381897" y="3505975"/>
                    <a:pt x="5381326" y="3511680"/>
                    <a:pt x="5381326" y="3518526"/>
                  </a:cubicBezTo>
                  <a:lnTo>
                    <a:pt x="5381326" y="3523884"/>
                  </a:lnTo>
                  <a:cubicBezTo>
                    <a:pt x="5404643" y="3532317"/>
                    <a:pt x="5421411" y="3539560"/>
                    <a:pt x="5431631" y="3545612"/>
                  </a:cubicBezTo>
                  <a:cubicBezTo>
                    <a:pt x="5435997" y="3548192"/>
                    <a:pt x="5439792" y="3550821"/>
                    <a:pt x="5443016" y="3553500"/>
                  </a:cubicBezTo>
                  <a:cubicBezTo>
                    <a:pt x="5446241" y="3556179"/>
                    <a:pt x="5448895" y="3558982"/>
                    <a:pt x="5450979" y="3561909"/>
                  </a:cubicBezTo>
                  <a:cubicBezTo>
                    <a:pt x="5453062" y="3564836"/>
                    <a:pt x="5454625" y="3567937"/>
                    <a:pt x="5455667" y="3571211"/>
                  </a:cubicBezTo>
                  <a:cubicBezTo>
                    <a:pt x="5456708" y="3574485"/>
                    <a:pt x="5457229" y="3578057"/>
                    <a:pt x="5457229" y="3581927"/>
                  </a:cubicBezTo>
                  <a:cubicBezTo>
                    <a:pt x="5457229" y="3587185"/>
                    <a:pt x="5456411" y="3591972"/>
                    <a:pt x="5454774" y="3596288"/>
                  </a:cubicBezTo>
                  <a:cubicBezTo>
                    <a:pt x="5453137" y="3600604"/>
                    <a:pt x="5450879" y="3604300"/>
                    <a:pt x="5448002" y="3607376"/>
                  </a:cubicBezTo>
                  <a:cubicBezTo>
                    <a:pt x="5445125" y="3610452"/>
                    <a:pt x="5441702" y="3612833"/>
                    <a:pt x="5437733" y="3614520"/>
                  </a:cubicBezTo>
                  <a:cubicBezTo>
                    <a:pt x="5433764" y="3616207"/>
                    <a:pt x="5429448" y="3617050"/>
                    <a:pt x="5424785" y="3617050"/>
                  </a:cubicBezTo>
                  <a:cubicBezTo>
                    <a:pt x="5418633" y="3617050"/>
                    <a:pt x="5412928" y="3615810"/>
                    <a:pt x="5407669" y="3613329"/>
                  </a:cubicBezTo>
                  <a:cubicBezTo>
                    <a:pt x="5404098" y="3611742"/>
                    <a:pt x="5395317" y="3605491"/>
                    <a:pt x="5381326" y="3594577"/>
                  </a:cubicBezTo>
                  <a:cubicBezTo>
                    <a:pt x="5381326" y="3602713"/>
                    <a:pt x="5379839" y="3608468"/>
                    <a:pt x="5376862" y="3611841"/>
                  </a:cubicBezTo>
                  <a:cubicBezTo>
                    <a:pt x="5373885" y="3615214"/>
                    <a:pt x="5370016" y="3616901"/>
                    <a:pt x="5365253" y="3616901"/>
                  </a:cubicBezTo>
                  <a:cubicBezTo>
                    <a:pt x="5355232" y="3616901"/>
                    <a:pt x="5344616" y="3609460"/>
                    <a:pt x="5333404" y="3594577"/>
                  </a:cubicBezTo>
                  <a:lnTo>
                    <a:pt x="5333404" y="3586243"/>
                  </a:lnTo>
                  <a:cubicBezTo>
                    <a:pt x="5335885" y="3588723"/>
                    <a:pt x="5337919" y="3590732"/>
                    <a:pt x="5339506" y="3592270"/>
                  </a:cubicBezTo>
                  <a:cubicBezTo>
                    <a:pt x="5341094" y="3593808"/>
                    <a:pt x="5342483" y="3595023"/>
                    <a:pt x="5343673" y="3595916"/>
                  </a:cubicBezTo>
                  <a:cubicBezTo>
                    <a:pt x="5344864" y="3596809"/>
                    <a:pt x="5345906" y="3597405"/>
                    <a:pt x="5346799" y="3597702"/>
                  </a:cubicBezTo>
                  <a:cubicBezTo>
                    <a:pt x="5347692" y="3598000"/>
                    <a:pt x="5348634" y="3598149"/>
                    <a:pt x="5349627" y="3598149"/>
                  </a:cubicBezTo>
                  <a:cubicBezTo>
                    <a:pt x="5351115" y="3598149"/>
                    <a:pt x="5352430" y="3597653"/>
                    <a:pt x="5353570" y="3596661"/>
                  </a:cubicBezTo>
                  <a:cubicBezTo>
                    <a:pt x="5354712" y="3595668"/>
                    <a:pt x="5355530" y="3593734"/>
                    <a:pt x="5356026" y="3590856"/>
                  </a:cubicBezTo>
                  <a:cubicBezTo>
                    <a:pt x="5356225" y="3589368"/>
                    <a:pt x="5356398" y="3586639"/>
                    <a:pt x="5356547" y="3582671"/>
                  </a:cubicBezTo>
                  <a:cubicBezTo>
                    <a:pt x="5356696" y="3578702"/>
                    <a:pt x="5356770" y="3573443"/>
                    <a:pt x="5356770" y="3566895"/>
                  </a:cubicBezTo>
                  <a:lnTo>
                    <a:pt x="5356770" y="3520609"/>
                  </a:lnTo>
                  <a:cubicBezTo>
                    <a:pt x="5356770" y="3507512"/>
                    <a:pt x="5357663" y="3498781"/>
                    <a:pt x="5359449" y="3494416"/>
                  </a:cubicBezTo>
                  <a:cubicBezTo>
                    <a:pt x="5362723" y="3486875"/>
                    <a:pt x="5368032" y="3481567"/>
                    <a:pt x="5375374" y="3478491"/>
                  </a:cubicBezTo>
                  <a:cubicBezTo>
                    <a:pt x="5382716" y="3475415"/>
                    <a:pt x="5391646" y="3473877"/>
                    <a:pt x="5402163" y="3473877"/>
                  </a:cubicBezTo>
                  <a:close/>
                  <a:moveTo>
                    <a:pt x="5691634" y="3473877"/>
                  </a:moveTo>
                  <a:lnTo>
                    <a:pt x="5732859" y="3490546"/>
                  </a:lnTo>
                  <a:lnTo>
                    <a:pt x="5731371" y="3495904"/>
                  </a:lnTo>
                  <a:cubicBezTo>
                    <a:pt x="5727501" y="3494416"/>
                    <a:pt x="5724028" y="3493671"/>
                    <a:pt x="5720953" y="3493671"/>
                  </a:cubicBezTo>
                  <a:cubicBezTo>
                    <a:pt x="5715595" y="3493671"/>
                    <a:pt x="5712271" y="3496598"/>
                    <a:pt x="5710981" y="3502452"/>
                  </a:cubicBezTo>
                  <a:cubicBezTo>
                    <a:pt x="5710287" y="3505230"/>
                    <a:pt x="5709940" y="3514656"/>
                    <a:pt x="5709940" y="3530730"/>
                  </a:cubicBezTo>
                  <a:lnTo>
                    <a:pt x="5709940" y="3583564"/>
                  </a:lnTo>
                  <a:cubicBezTo>
                    <a:pt x="5709940" y="3589021"/>
                    <a:pt x="5710237" y="3593411"/>
                    <a:pt x="5710832" y="3596735"/>
                  </a:cubicBezTo>
                  <a:cubicBezTo>
                    <a:pt x="5711428" y="3600059"/>
                    <a:pt x="5712519" y="3602614"/>
                    <a:pt x="5714107" y="3604400"/>
                  </a:cubicBezTo>
                  <a:cubicBezTo>
                    <a:pt x="5715694" y="3606186"/>
                    <a:pt x="5717877" y="3607376"/>
                    <a:pt x="5720655" y="3607971"/>
                  </a:cubicBezTo>
                  <a:cubicBezTo>
                    <a:pt x="5723433" y="3608567"/>
                    <a:pt x="5727005" y="3608864"/>
                    <a:pt x="5731371" y="3608864"/>
                  </a:cubicBezTo>
                  <a:lnTo>
                    <a:pt x="5731371" y="3614222"/>
                  </a:lnTo>
                  <a:lnTo>
                    <a:pt x="5661570" y="3614222"/>
                  </a:lnTo>
                  <a:lnTo>
                    <a:pt x="5661570" y="3608864"/>
                  </a:lnTo>
                  <a:cubicBezTo>
                    <a:pt x="5666828" y="3608864"/>
                    <a:pt x="5671046" y="3608244"/>
                    <a:pt x="5674221" y="3607004"/>
                  </a:cubicBezTo>
                  <a:cubicBezTo>
                    <a:pt x="5677396" y="3605764"/>
                    <a:pt x="5679802" y="3604003"/>
                    <a:pt x="5681439" y="3601721"/>
                  </a:cubicBezTo>
                  <a:cubicBezTo>
                    <a:pt x="5683076" y="3599439"/>
                    <a:pt x="5684143" y="3596661"/>
                    <a:pt x="5684639" y="3593386"/>
                  </a:cubicBezTo>
                  <a:cubicBezTo>
                    <a:pt x="5685135" y="3590112"/>
                    <a:pt x="5685383" y="3586441"/>
                    <a:pt x="5685383" y="3582373"/>
                  </a:cubicBezTo>
                  <a:lnTo>
                    <a:pt x="5685383" y="3517037"/>
                  </a:lnTo>
                  <a:cubicBezTo>
                    <a:pt x="5683696" y="3513664"/>
                    <a:pt x="5681960" y="3510563"/>
                    <a:pt x="5680174" y="3507736"/>
                  </a:cubicBezTo>
                  <a:cubicBezTo>
                    <a:pt x="5678388" y="3504908"/>
                    <a:pt x="5676651" y="3502477"/>
                    <a:pt x="5674965" y="3500443"/>
                  </a:cubicBezTo>
                  <a:cubicBezTo>
                    <a:pt x="5673278" y="3498409"/>
                    <a:pt x="5671641" y="3496822"/>
                    <a:pt x="5670054" y="3495681"/>
                  </a:cubicBezTo>
                  <a:cubicBezTo>
                    <a:pt x="5668466" y="3494540"/>
                    <a:pt x="5667027" y="3493969"/>
                    <a:pt x="5665738" y="3493969"/>
                  </a:cubicBezTo>
                  <a:cubicBezTo>
                    <a:pt x="5664845" y="3493969"/>
                    <a:pt x="5663555" y="3494515"/>
                    <a:pt x="5661868" y="3495606"/>
                  </a:cubicBezTo>
                  <a:cubicBezTo>
                    <a:pt x="5660181" y="3496698"/>
                    <a:pt x="5658321" y="3497863"/>
                    <a:pt x="5656287" y="3499104"/>
                  </a:cubicBezTo>
                  <a:cubicBezTo>
                    <a:pt x="5654253" y="3500344"/>
                    <a:pt x="5652194" y="3501510"/>
                    <a:pt x="5650111" y="3502601"/>
                  </a:cubicBezTo>
                  <a:cubicBezTo>
                    <a:pt x="5648027" y="3503693"/>
                    <a:pt x="5646142" y="3504238"/>
                    <a:pt x="5644455" y="3504238"/>
                  </a:cubicBezTo>
                  <a:cubicBezTo>
                    <a:pt x="5640883" y="3504238"/>
                    <a:pt x="5637808" y="3502899"/>
                    <a:pt x="5635228" y="3500220"/>
                  </a:cubicBezTo>
                  <a:cubicBezTo>
                    <a:pt x="5632648" y="3497541"/>
                    <a:pt x="5631358" y="3494267"/>
                    <a:pt x="5631358" y="3490397"/>
                  </a:cubicBezTo>
                  <a:cubicBezTo>
                    <a:pt x="5631358" y="3488214"/>
                    <a:pt x="5631830" y="3486131"/>
                    <a:pt x="5632772" y="3484146"/>
                  </a:cubicBezTo>
                  <a:cubicBezTo>
                    <a:pt x="5633715" y="3482162"/>
                    <a:pt x="5635054" y="3480401"/>
                    <a:pt x="5636790" y="3478863"/>
                  </a:cubicBezTo>
                  <a:cubicBezTo>
                    <a:pt x="5638527" y="3477325"/>
                    <a:pt x="5640536" y="3476110"/>
                    <a:pt x="5642818" y="3475217"/>
                  </a:cubicBezTo>
                  <a:cubicBezTo>
                    <a:pt x="5645100" y="3474324"/>
                    <a:pt x="5647581" y="3473877"/>
                    <a:pt x="5650259" y="3473877"/>
                  </a:cubicBezTo>
                  <a:cubicBezTo>
                    <a:pt x="5662166" y="3473877"/>
                    <a:pt x="5673873" y="3484097"/>
                    <a:pt x="5685383" y="3504536"/>
                  </a:cubicBezTo>
                  <a:lnTo>
                    <a:pt x="5685383" y="3473877"/>
                  </a:lnTo>
                  <a:close/>
                  <a:moveTo>
                    <a:pt x="6163419" y="3473877"/>
                  </a:moveTo>
                  <a:cubicBezTo>
                    <a:pt x="6153795" y="3473877"/>
                    <a:pt x="6144964" y="3475762"/>
                    <a:pt x="6136927" y="3479533"/>
                  </a:cubicBezTo>
                  <a:cubicBezTo>
                    <a:pt x="6128891" y="3483303"/>
                    <a:pt x="6121970" y="3488363"/>
                    <a:pt x="6116166" y="3494713"/>
                  </a:cubicBezTo>
                  <a:cubicBezTo>
                    <a:pt x="6110362" y="3501063"/>
                    <a:pt x="6105847" y="3508455"/>
                    <a:pt x="6102623" y="3516889"/>
                  </a:cubicBezTo>
                  <a:cubicBezTo>
                    <a:pt x="6099397" y="3525322"/>
                    <a:pt x="6097785" y="3534202"/>
                    <a:pt x="6097785" y="3543529"/>
                  </a:cubicBezTo>
                  <a:cubicBezTo>
                    <a:pt x="6097785" y="3553352"/>
                    <a:pt x="6099448" y="3562753"/>
                    <a:pt x="6102771" y="3571732"/>
                  </a:cubicBezTo>
                  <a:cubicBezTo>
                    <a:pt x="6106095" y="3580711"/>
                    <a:pt x="6110734" y="3588673"/>
                    <a:pt x="6116687" y="3595619"/>
                  </a:cubicBezTo>
                  <a:cubicBezTo>
                    <a:pt x="6122640" y="3602564"/>
                    <a:pt x="6129734" y="3608095"/>
                    <a:pt x="6137969" y="3612213"/>
                  </a:cubicBezTo>
                  <a:cubicBezTo>
                    <a:pt x="6146204" y="3616331"/>
                    <a:pt x="6155233" y="3618389"/>
                    <a:pt x="6165056" y="3618389"/>
                  </a:cubicBezTo>
                  <a:cubicBezTo>
                    <a:pt x="6174680" y="3618389"/>
                    <a:pt x="6183436" y="3616405"/>
                    <a:pt x="6191324" y="3612436"/>
                  </a:cubicBezTo>
                  <a:cubicBezTo>
                    <a:pt x="6199212" y="3608468"/>
                    <a:pt x="6205984" y="3603184"/>
                    <a:pt x="6211639" y="3596586"/>
                  </a:cubicBezTo>
                  <a:cubicBezTo>
                    <a:pt x="6217295" y="3589988"/>
                    <a:pt x="6221660" y="3582423"/>
                    <a:pt x="6224736" y="3573890"/>
                  </a:cubicBezTo>
                  <a:cubicBezTo>
                    <a:pt x="6227812" y="3565357"/>
                    <a:pt x="6229350" y="3556527"/>
                    <a:pt x="6229350" y="3547398"/>
                  </a:cubicBezTo>
                  <a:cubicBezTo>
                    <a:pt x="6229350" y="3538171"/>
                    <a:pt x="6227762" y="3529142"/>
                    <a:pt x="6224587" y="3520312"/>
                  </a:cubicBezTo>
                  <a:cubicBezTo>
                    <a:pt x="6221412" y="3511481"/>
                    <a:pt x="6216923" y="3503618"/>
                    <a:pt x="6211118" y="3496722"/>
                  </a:cubicBezTo>
                  <a:cubicBezTo>
                    <a:pt x="6205314" y="3489827"/>
                    <a:pt x="6198369" y="3484295"/>
                    <a:pt x="6190282" y="3480128"/>
                  </a:cubicBezTo>
                  <a:cubicBezTo>
                    <a:pt x="6182196" y="3475961"/>
                    <a:pt x="6173241" y="3473877"/>
                    <a:pt x="6163419" y="3473877"/>
                  </a:cubicBezTo>
                  <a:close/>
                  <a:moveTo>
                    <a:pt x="6586984" y="3473877"/>
                  </a:moveTo>
                  <a:lnTo>
                    <a:pt x="6580733" y="3473877"/>
                  </a:lnTo>
                  <a:lnTo>
                    <a:pt x="6580733" y="3504536"/>
                  </a:lnTo>
                  <a:cubicBezTo>
                    <a:pt x="6569224" y="3484097"/>
                    <a:pt x="6557516" y="3473877"/>
                    <a:pt x="6545609" y="3473877"/>
                  </a:cubicBezTo>
                  <a:cubicBezTo>
                    <a:pt x="6542931" y="3473877"/>
                    <a:pt x="6540450" y="3474324"/>
                    <a:pt x="6538168" y="3475217"/>
                  </a:cubicBezTo>
                  <a:cubicBezTo>
                    <a:pt x="6535886" y="3476110"/>
                    <a:pt x="6533877" y="3477325"/>
                    <a:pt x="6532140" y="3478863"/>
                  </a:cubicBezTo>
                  <a:cubicBezTo>
                    <a:pt x="6530404" y="3480401"/>
                    <a:pt x="6529065" y="3482162"/>
                    <a:pt x="6528122" y="3484146"/>
                  </a:cubicBezTo>
                  <a:cubicBezTo>
                    <a:pt x="6527180" y="3486131"/>
                    <a:pt x="6526708" y="3488214"/>
                    <a:pt x="6526708" y="3490397"/>
                  </a:cubicBezTo>
                  <a:cubicBezTo>
                    <a:pt x="6526708" y="3494267"/>
                    <a:pt x="6527998" y="3497541"/>
                    <a:pt x="6530578" y="3500220"/>
                  </a:cubicBezTo>
                  <a:cubicBezTo>
                    <a:pt x="6533158" y="3502899"/>
                    <a:pt x="6536233" y="3504238"/>
                    <a:pt x="6539805" y="3504238"/>
                  </a:cubicBezTo>
                  <a:cubicBezTo>
                    <a:pt x="6541492" y="3504238"/>
                    <a:pt x="6543377" y="3503693"/>
                    <a:pt x="6545461" y="3502601"/>
                  </a:cubicBezTo>
                  <a:cubicBezTo>
                    <a:pt x="6547544" y="3501510"/>
                    <a:pt x="6549603" y="3500344"/>
                    <a:pt x="6551637" y="3499104"/>
                  </a:cubicBezTo>
                  <a:cubicBezTo>
                    <a:pt x="6553671" y="3497863"/>
                    <a:pt x="6555532" y="3496698"/>
                    <a:pt x="6557218" y="3495606"/>
                  </a:cubicBezTo>
                  <a:cubicBezTo>
                    <a:pt x="6558905" y="3494515"/>
                    <a:pt x="6560195" y="3493969"/>
                    <a:pt x="6561088" y="3493969"/>
                  </a:cubicBezTo>
                  <a:cubicBezTo>
                    <a:pt x="6562378" y="3493969"/>
                    <a:pt x="6563816" y="3494540"/>
                    <a:pt x="6565404" y="3495681"/>
                  </a:cubicBezTo>
                  <a:cubicBezTo>
                    <a:pt x="6566991" y="3496822"/>
                    <a:pt x="6568628" y="3498409"/>
                    <a:pt x="6570315" y="3500443"/>
                  </a:cubicBezTo>
                  <a:cubicBezTo>
                    <a:pt x="6572002" y="3502477"/>
                    <a:pt x="6573738" y="3504908"/>
                    <a:pt x="6575524" y="3507736"/>
                  </a:cubicBezTo>
                  <a:cubicBezTo>
                    <a:pt x="6577309" y="3510563"/>
                    <a:pt x="6579046" y="3513664"/>
                    <a:pt x="6580733" y="3517037"/>
                  </a:cubicBezTo>
                  <a:lnTo>
                    <a:pt x="6580733" y="3582373"/>
                  </a:lnTo>
                  <a:cubicBezTo>
                    <a:pt x="6580733" y="3586441"/>
                    <a:pt x="6580485" y="3590112"/>
                    <a:pt x="6579989" y="3593386"/>
                  </a:cubicBezTo>
                  <a:cubicBezTo>
                    <a:pt x="6579493" y="3596661"/>
                    <a:pt x="6578426" y="3599439"/>
                    <a:pt x="6576789" y="3601721"/>
                  </a:cubicBezTo>
                  <a:cubicBezTo>
                    <a:pt x="6575152" y="3604003"/>
                    <a:pt x="6572746" y="3605764"/>
                    <a:pt x="6569571" y="3607004"/>
                  </a:cubicBezTo>
                  <a:cubicBezTo>
                    <a:pt x="6566396" y="3608244"/>
                    <a:pt x="6562179" y="3608864"/>
                    <a:pt x="6556920" y="3608864"/>
                  </a:cubicBezTo>
                  <a:lnTo>
                    <a:pt x="6556920" y="3614222"/>
                  </a:lnTo>
                  <a:lnTo>
                    <a:pt x="6626721" y="3614222"/>
                  </a:lnTo>
                  <a:lnTo>
                    <a:pt x="6626721" y="3608864"/>
                  </a:lnTo>
                  <a:cubicBezTo>
                    <a:pt x="6622355" y="3608864"/>
                    <a:pt x="6618783" y="3608567"/>
                    <a:pt x="6616005" y="3607971"/>
                  </a:cubicBezTo>
                  <a:cubicBezTo>
                    <a:pt x="6613226" y="3607376"/>
                    <a:pt x="6611044" y="3606186"/>
                    <a:pt x="6609457" y="3604400"/>
                  </a:cubicBezTo>
                  <a:cubicBezTo>
                    <a:pt x="6607869" y="3602614"/>
                    <a:pt x="6606778" y="3600059"/>
                    <a:pt x="6606182" y="3596735"/>
                  </a:cubicBezTo>
                  <a:cubicBezTo>
                    <a:pt x="6605587" y="3593411"/>
                    <a:pt x="6605290" y="3589021"/>
                    <a:pt x="6605290" y="3583564"/>
                  </a:cubicBezTo>
                  <a:lnTo>
                    <a:pt x="6605290" y="3530730"/>
                  </a:lnTo>
                  <a:cubicBezTo>
                    <a:pt x="6605290" y="3514656"/>
                    <a:pt x="6605637" y="3505230"/>
                    <a:pt x="6606331" y="3502452"/>
                  </a:cubicBezTo>
                  <a:cubicBezTo>
                    <a:pt x="6607621" y="3496598"/>
                    <a:pt x="6610945" y="3493671"/>
                    <a:pt x="6616303" y="3493671"/>
                  </a:cubicBezTo>
                  <a:cubicBezTo>
                    <a:pt x="6619379" y="3493671"/>
                    <a:pt x="6622851" y="3494416"/>
                    <a:pt x="6626721" y="3495904"/>
                  </a:cubicBezTo>
                  <a:lnTo>
                    <a:pt x="6628209" y="3490546"/>
                  </a:lnTo>
                  <a:close/>
                  <a:moveTo>
                    <a:pt x="6675386" y="3473877"/>
                  </a:moveTo>
                  <a:lnTo>
                    <a:pt x="6668839" y="3473877"/>
                  </a:lnTo>
                  <a:lnTo>
                    <a:pt x="6668839" y="3583415"/>
                  </a:lnTo>
                  <a:cubicBezTo>
                    <a:pt x="6668839" y="3587780"/>
                    <a:pt x="6668690" y="3591328"/>
                    <a:pt x="6668392" y="3594056"/>
                  </a:cubicBezTo>
                  <a:cubicBezTo>
                    <a:pt x="6668095" y="3596785"/>
                    <a:pt x="6667649" y="3598992"/>
                    <a:pt x="6667053" y="3600679"/>
                  </a:cubicBezTo>
                  <a:cubicBezTo>
                    <a:pt x="6666458" y="3602366"/>
                    <a:pt x="6665689" y="3603631"/>
                    <a:pt x="6664746" y="3604474"/>
                  </a:cubicBezTo>
                  <a:cubicBezTo>
                    <a:pt x="6663804" y="3605317"/>
                    <a:pt x="6662737" y="3606086"/>
                    <a:pt x="6661547" y="3606781"/>
                  </a:cubicBezTo>
                  <a:cubicBezTo>
                    <a:pt x="6658966" y="3608170"/>
                    <a:pt x="6654502" y="3608864"/>
                    <a:pt x="6648152" y="3608864"/>
                  </a:cubicBezTo>
                  <a:lnTo>
                    <a:pt x="6648152" y="3614222"/>
                  </a:lnTo>
                  <a:lnTo>
                    <a:pt x="6714380" y="3614222"/>
                  </a:lnTo>
                  <a:lnTo>
                    <a:pt x="6714380" y="3608864"/>
                  </a:lnTo>
                  <a:cubicBezTo>
                    <a:pt x="6711007" y="3608864"/>
                    <a:pt x="6708253" y="3608716"/>
                    <a:pt x="6706120" y="3608418"/>
                  </a:cubicBezTo>
                  <a:cubicBezTo>
                    <a:pt x="6703987" y="3608120"/>
                    <a:pt x="6702251" y="3607624"/>
                    <a:pt x="6700911" y="3606930"/>
                  </a:cubicBezTo>
                  <a:cubicBezTo>
                    <a:pt x="6699571" y="3606235"/>
                    <a:pt x="6698530" y="3605367"/>
                    <a:pt x="6697785" y="3604325"/>
                  </a:cubicBezTo>
                  <a:cubicBezTo>
                    <a:pt x="6697042" y="3603283"/>
                    <a:pt x="6696322" y="3602018"/>
                    <a:pt x="6695627" y="3600530"/>
                  </a:cubicBezTo>
                  <a:cubicBezTo>
                    <a:pt x="6694239" y="3597454"/>
                    <a:pt x="6693545" y="3591749"/>
                    <a:pt x="6693545" y="3583415"/>
                  </a:cubicBezTo>
                  <a:lnTo>
                    <a:pt x="6693545" y="3530878"/>
                  </a:lnTo>
                  <a:cubicBezTo>
                    <a:pt x="6693545" y="3522246"/>
                    <a:pt x="6693693" y="3515450"/>
                    <a:pt x="6693990" y="3510489"/>
                  </a:cubicBezTo>
                  <a:cubicBezTo>
                    <a:pt x="6694288" y="3505528"/>
                    <a:pt x="6694809" y="3501807"/>
                    <a:pt x="6695553" y="3499327"/>
                  </a:cubicBezTo>
                  <a:cubicBezTo>
                    <a:pt x="6696297" y="3496846"/>
                    <a:pt x="6697389" y="3495284"/>
                    <a:pt x="6698827" y="3494639"/>
                  </a:cubicBezTo>
                  <a:cubicBezTo>
                    <a:pt x="6700266" y="3493994"/>
                    <a:pt x="6702077" y="3493671"/>
                    <a:pt x="6704259" y="3493671"/>
                  </a:cubicBezTo>
                  <a:cubicBezTo>
                    <a:pt x="6707038" y="3493671"/>
                    <a:pt x="6710411" y="3494416"/>
                    <a:pt x="6714380" y="3495904"/>
                  </a:cubicBezTo>
                  <a:lnTo>
                    <a:pt x="6716464" y="3490546"/>
                  </a:lnTo>
                  <a:close/>
                  <a:moveTo>
                    <a:pt x="6802337" y="3473877"/>
                  </a:moveTo>
                  <a:cubicBezTo>
                    <a:pt x="6791820" y="3473877"/>
                    <a:pt x="6782891" y="3475415"/>
                    <a:pt x="6775548" y="3478491"/>
                  </a:cubicBezTo>
                  <a:cubicBezTo>
                    <a:pt x="6768206" y="3481567"/>
                    <a:pt x="6762898" y="3486875"/>
                    <a:pt x="6759624" y="3494416"/>
                  </a:cubicBezTo>
                  <a:cubicBezTo>
                    <a:pt x="6757838" y="3498781"/>
                    <a:pt x="6756945" y="3507512"/>
                    <a:pt x="6756945" y="3520609"/>
                  </a:cubicBezTo>
                  <a:lnTo>
                    <a:pt x="6756945" y="3566895"/>
                  </a:lnTo>
                  <a:cubicBezTo>
                    <a:pt x="6756945" y="3573443"/>
                    <a:pt x="6756870" y="3578702"/>
                    <a:pt x="6756722" y="3582671"/>
                  </a:cubicBezTo>
                  <a:cubicBezTo>
                    <a:pt x="6756573" y="3586639"/>
                    <a:pt x="6756399" y="3589368"/>
                    <a:pt x="6756200" y="3590856"/>
                  </a:cubicBezTo>
                  <a:cubicBezTo>
                    <a:pt x="6755704" y="3593734"/>
                    <a:pt x="6754886" y="3595668"/>
                    <a:pt x="6753745" y="3596661"/>
                  </a:cubicBezTo>
                  <a:cubicBezTo>
                    <a:pt x="6752604" y="3597653"/>
                    <a:pt x="6751289" y="3598149"/>
                    <a:pt x="6749801" y="3598149"/>
                  </a:cubicBezTo>
                  <a:cubicBezTo>
                    <a:pt x="6748809" y="3598149"/>
                    <a:pt x="6747866" y="3598000"/>
                    <a:pt x="6746973" y="3597702"/>
                  </a:cubicBezTo>
                  <a:cubicBezTo>
                    <a:pt x="6746080" y="3597405"/>
                    <a:pt x="6745038" y="3596809"/>
                    <a:pt x="6743848" y="3595916"/>
                  </a:cubicBezTo>
                  <a:cubicBezTo>
                    <a:pt x="6742657" y="3595023"/>
                    <a:pt x="6741269" y="3593808"/>
                    <a:pt x="6739681" y="3592270"/>
                  </a:cubicBezTo>
                  <a:cubicBezTo>
                    <a:pt x="6738094" y="3590732"/>
                    <a:pt x="6736059" y="3588723"/>
                    <a:pt x="6733579" y="3586243"/>
                  </a:cubicBezTo>
                  <a:lnTo>
                    <a:pt x="6733579" y="3594577"/>
                  </a:lnTo>
                  <a:cubicBezTo>
                    <a:pt x="6744790" y="3609460"/>
                    <a:pt x="6755407" y="3616901"/>
                    <a:pt x="6765428" y="3616901"/>
                  </a:cubicBezTo>
                  <a:cubicBezTo>
                    <a:pt x="6770191" y="3616901"/>
                    <a:pt x="6774060" y="3615214"/>
                    <a:pt x="6777036" y="3611841"/>
                  </a:cubicBezTo>
                  <a:cubicBezTo>
                    <a:pt x="6780013" y="3608468"/>
                    <a:pt x="6781501" y="3602713"/>
                    <a:pt x="6781501" y="3594577"/>
                  </a:cubicBezTo>
                  <a:cubicBezTo>
                    <a:pt x="6795492" y="3605491"/>
                    <a:pt x="6804272" y="3611742"/>
                    <a:pt x="6807844" y="3613329"/>
                  </a:cubicBezTo>
                  <a:cubicBezTo>
                    <a:pt x="6813103" y="3615810"/>
                    <a:pt x="6818807" y="3617050"/>
                    <a:pt x="6824959" y="3617050"/>
                  </a:cubicBezTo>
                  <a:cubicBezTo>
                    <a:pt x="6829622" y="3617050"/>
                    <a:pt x="6833939" y="3616207"/>
                    <a:pt x="6837907" y="3614520"/>
                  </a:cubicBezTo>
                  <a:cubicBezTo>
                    <a:pt x="6841877" y="3612833"/>
                    <a:pt x="6845300" y="3610452"/>
                    <a:pt x="6848177" y="3607376"/>
                  </a:cubicBezTo>
                  <a:cubicBezTo>
                    <a:pt x="6851054" y="3604300"/>
                    <a:pt x="6853311" y="3600604"/>
                    <a:pt x="6854948" y="3596288"/>
                  </a:cubicBezTo>
                  <a:cubicBezTo>
                    <a:pt x="6856585" y="3591972"/>
                    <a:pt x="6857403" y="3587185"/>
                    <a:pt x="6857403" y="3581927"/>
                  </a:cubicBezTo>
                  <a:cubicBezTo>
                    <a:pt x="6857403" y="3578057"/>
                    <a:pt x="6856883" y="3574485"/>
                    <a:pt x="6855841" y="3571211"/>
                  </a:cubicBezTo>
                  <a:cubicBezTo>
                    <a:pt x="6854799" y="3567937"/>
                    <a:pt x="6853237" y="3564836"/>
                    <a:pt x="6851153" y="3561909"/>
                  </a:cubicBezTo>
                  <a:cubicBezTo>
                    <a:pt x="6849070" y="3558982"/>
                    <a:pt x="6846415" y="3556179"/>
                    <a:pt x="6843191" y="3553500"/>
                  </a:cubicBezTo>
                  <a:cubicBezTo>
                    <a:pt x="6839966" y="3550821"/>
                    <a:pt x="6836171" y="3548192"/>
                    <a:pt x="6831805" y="3545612"/>
                  </a:cubicBezTo>
                  <a:cubicBezTo>
                    <a:pt x="6821586" y="3539560"/>
                    <a:pt x="6804818" y="3532317"/>
                    <a:pt x="6781501" y="3523884"/>
                  </a:cubicBezTo>
                  <a:lnTo>
                    <a:pt x="6781501" y="3518526"/>
                  </a:lnTo>
                  <a:cubicBezTo>
                    <a:pt x="6781501" y="3511680"/>
                    <a:pt x="6782072" y="3505975"/>
                    <a:pt x="6783213" y="3501411"/>
                  </a:cubicBezTo>
                  <a:cubicBezTo>
                    <a:pt x="6784354" y="3496846"/>
                    <a:pt x="6785992" y="3493200"/>
                    <a:pt x="6788125" y="3490472"/>
                  </a:cubicBezTo>
                  <a:cubicBezTo>
                    <a:pt x="6790258" y="3487743"/>
                    <a:pt x="6792912" y="3485808"/>
                    <a:pt x="6796087" y="3484667"/>
                  </a:cubicBezTo>
                  <a:cubicBezTo>
                    <a:pt x="6799262" y="3483526"/>
                    <a:pt x="6802833" y="3482956"/>
                    <a:pt x="6806803" y="3482956"/>
                  </a:cubicBezTo>
                  <a:cubicBezTo>
                    <a:pt x="6809977" y="3482956"/>
                    <a:pt x="6812829" y="3483427"/>
                    <a:pt x="6815360" y="3484370"/>
                  </a:cubicBezTo>
                  <a:cubicBezTo>
                    <a:pt x="6817889" y="3485312"/>
                    <a:pt x="6820048" y="3486553"/>
                    <a:pt x="6821834" y="3488090"/>
                  </a:cubicBezTo>
                  <a:cubicBezTo>
                    <a:pt x="6823620" y="3489628"/>
                    <a:pt x="6824984" y="3491414"/>
                    <a:pt x="6825927" y="3493448"/>
                  </a:cubicBezTo>
                  <a:cubicBezTo>
                    <a:pt x="6826869" y="3495482"/>
                    <a:pt x="6827341" y="3497541"/>
                    <a:pt x="6827341" y="3499625"/>
                  </a:cubicBezTo>
                  <a:lnTo>
                    <a:pt x="6827043" y="3508257"/>
                  </a:lnTo>
                  <a:cubicBezTo>
                    <a:pt x="6827043" y="3512821"/>
                    <a:pt x="6828209" y="3516343"/>
                    <a:pt x="6830540" y="3518823"/>
                  </a:cubicBezTo>
                  <a:cubicBezTo>
                    <a:pt x="6832872" y="3521304"/>
                    <a:pt x="6835923" y="3522544"/>
                    <a:pt x="6839693" y="3522544"/>
                  </a:cubicBezTo>
                  <a:cubicBezTo>
                    <a:pt x="6843364" y="3522544"/>
                    <a:pt x="6846366" y="3521254"/>
                    <a:pt x="6848697" y="3518675"/>
                  </a:cubicBezTo>
                  <a:cubicBezTo>
                    <a:pt x="6851029" y="3516095"/>
                    <a:pt x="6852195" y="3512573"/>
                    <a:pt x="6852195" y="3508108"/>
                  </a:cubicBezTo>
                  <a:cubicBezTo>
                    <a:pt x="6852195" y="3503941"/>
                    <a:pt x="6851078" y="3499823"/>
                    <a:pt x="6848846" y="3495755"/>
                  </a:cubicBezTo>
                  <a:cubicBezTo>
                    <a:pt x="6846614" y="3491687"/>
                    <a:pt x="6843389" y="3488016"/>
                    <a:pt x="6839172" y="3484742"/>
                  </a:cubicBezTo>
                  <a:cubicBezTo>
                    <a:pt x="6834955" y="3481468"/>
                    <a:pt x="6829747" y="3478838"/>
                    <a:pt x="6823546" y="3476854"/>
                  </a:cubicBezTo>
                  <a:cubicBezTo>
                    <a:pt x="6817344" y="3474870"/>
                    <a:pt x="6810275" y="3473877"/>
                    <a:pt x="6802337" y="3473877"/>
                  </a:cubicBezTo>
                  <a:close/>
                  <a:moveTo>
                    <a:pt x="7635031" y="3473877"/>
                  </a:moveTo>
                  <a:lnTo>
                    <a:pt x="7628631" y="3473877"/>
                  </a:lnTo>
                  <a:lnTo>
                    <a:pt x="7628631" y="3502750"/>
                  </a:lnTo>
                  <a:cubicBezTo>
                    <a:pt x="7612657" y="3483502"/>
                    <a:pt x="7597427" y="3473877"/>
                    <a:pt x="7582941" y="3473877"/>
                  </a:cubicBezTo>
                  <a:cubicBezTo>
                    <a:pt x="7577881" y="3473877"/>
                    <a:pt x="7573218" y="3474721"/>
                    <a:pt x="7568951" y="3476407"/>
                  </a:cubicBezTo>
                  <a:cubicBezTo>
                    <a:pt x="7564685" y="3478094"/>
                    <a:pt x="7560964" y="3480922"/>
                    <a:pt x="7557789" y="3484891"/>
                  </a:cubicBezTo>
                  <a:cubicBezTo>
                    <a:pt x="7554614" y="3488859"/>
                    <a:pt x="7552133" y="3494118"/>
                    <a:pt x="7550347" y="3500666"/>
                  </a:cubicBezTo>
                  <a:cubicBezTo>
                    <a:pt x="7548561" y="3507215"/>
                    <a:pt x="7547669" y="3515400"/>
                    <a:pt x="7547669" y="3525223"/>
                  </a:cubicBezTo>
                  <a:lnTo>
                    <a:pt x="7547669" y="3583415"/>
                  </a:lnTo>
                  <a:cubicBezTo>
                    <a:pt x="7547669" y="3589269"/>
                    <a:pt x="7547347" y="3593882"/>
                    <a:pt x="7546701" y="3597256"/>
                  </a:cubicBezTo>
                  <a:cubicBezTo>
                    <a:pt x="7546057" y="3600629"/>
                    <a:pt x="7544940" y="3603184"/>
                    <a:pt x="7543353" y="3604920"/>
                  </a:cubicBezTo>
                  <a:cubicBezTo>
                    <a:pt x="7541765" y="3606657"/>
                    <a:pt x="7539632" y="3607748"/>
                    <a:pt x="7536953" y="3608195"/>
                  </a:cubicBezTo>
                  <a:cubicBezTo>
                    <a:pt x="7534274" y="3608641"/>
                    <a:pt x="7530901" y="3608864"/>
                    <a:pt x="7526833" y="3608864"/>
                  </a:cubicBezTo>
                  <a:lnTo>
                    <a:pt x="7526833" y="3614222"/>
                  </a:lnTo>
                  <a:lnTo>
                    <a:pt x="7594252" y="3614222"/>
                  </a:lnTo>
                  <a:lnTo>
                    <a:pt x="7594252" y="3608864"/>
                  </a:lnTo>
                  <a:lnTo>
                    <a:pt x="7591424" y="3608864"/>
                  </a:lnTo>
                  <a:cubicBezTo>
                    <a:pt x="7586959" y="3608864"/>
                    <a:pt x="7583462" y="3608468"/>
                    <a:pt x="7580932" y="3607674"/>
                  </a:cubicBezTo>
                  <a:cubicBezTo>
                    <a:pt x="7578402" y="3606880"/>
                    <a:pt x="7576492" y="3605516"/>
                    <a:pt x="7575202" y="3603581"/>
                  </a:cubicBezTo>
                  <a:cubicBezTo>
                    <a:pt x="7573912" y="3601646"/>
                    <a:pt x="7573093" y="3599042"/>
                    <a:pt x="7572747" y="3595768"/>
                  </a:cubicBezTo>
                  <a:cubicBezTo>
                    <a:pt x="7572399" y="3592493"/>
                    <a:pt x="7572225" y="3588376"/>
                    <a:pt x="7572225" y="3583415"/>
                  </a:cubicBezTo>
                  <a:lnTo>
                    <a:pt x="7572225" y="3527604"/>
                  </a:lnTo>
                  <a:cubicBezTo>
                    <a:pt x="7572225" y="3515202"/>
                    <a:pt x="7573838" y="3506198"/>
                    <a:pt x="7577062" y="3500592"/>
                  </a:cubicBezTo>
                  <a:cubicBezTo>
                    <a:pt x="7580287" y="3494986"/>
                    <a:pt x="7585719" y="3492183"/>
                    <a:pt x="7593359" y="3492183"/>
                  </a:cubicBezTo>
                  <a:cubicBezTo>
                    <a:pt x="7605166" y="3492183"/>
                    <a:pt x="7616923" y="3498632"/>
                    <a:pt x="7628631" y="3511531"/>
                  </a:cubicBezTo>
                  <a:lnTo>
                    <a:pt x="7628631" y="3583415"/>
                  </a:lnTo>
                  <a:cubicBezTo>
                    <a:pt x="7628631" y="3592444"/>
                    <a:pt x="7628086" y="3598149"/>
                    <a:pt x="7626994" y="3600530"/>
                  </a:cubicBezTo>
                  <a:cubicBezTo>
                    <a:pt x="7626300" y="3602018"/>
                    <a:pt x="7625531" y="3603308"/>
                    <a:pt x="7624687" y="3604400"/>
                  </a:cubicBezTo>
                  <a:cubicBezTo>
                    <a:pt x="7623844" y="3605491"/>
                    <a:pt x="7622703" y="3606359"/>
                    <a:pt x="7621264" y="3607004"/>
                  </a:cubicBezTo>
                  <a:cubicBezTo>
                    <a:pt x="7619826" y="3607649"/>
                    <a:pt x="7617940" y="3608120"/>
                    <a:pt x="7615608" y="3608418"/>
                  </a:cubicBezTo>
                  <a:cubicBezTo>
                    <a:pt x="7613277" y="3608716"/>
                    <a:pt x="7610226" y="3608864"/>
                    <a:pt x="7606456" y="3608864"/>
                  </a:cubicBezTo>
                  <a:lnTo>
                    <a:pt x="7606456" y="3614222"/>
                  </a:lnTo>
                  <a:lnTo>
                    <a:pt x="7673875" y="3614222"/>
                  </a:lnTo>
                  <a:lnTo>
                    <a:pt x="7673875" y="3608864"/>
                  </a:lnTo>
                  <a:lnTo>
                    <a:pt x="7670898" y="3608864"/>
                  </a:lnTo>
                  <a:cubicBezTo>
                    <a:pt x="7667326" y="3608864"/>
                    <a:pt x="7664399" y="3608468"/>
                    <a:pt x="7662117" y="3607674"/>
                  </a:cubicBezTo>
                  <a:cubicBezTo>
                    <a:pt x="7659836" y="3606880"/>
                    <a:pt x="7658024" y="3605491"/>
                    <a:pt x="7656685" y="3603507"/>
                  </a:cubicBezTo>
                  <a:cubicBezTo>
                    <a:pt x="7655346" y="3601522"/>
                    <a:pt x="7654428" y="3598918"/>
                    <a:pt x="7653932" y="3595693"/>
                  </a:cubicBezTo>
                  <a:cubicBezTo>
                    <a:pt x="7653436" y="3592469"/>
                    <a:pt x="7653188" y="3588376"/>
                    <a:pt x="7653188" y="3583415"/>
                  </a:cubicBezTo>
                  <a:lnTo>
                    <a:pt x="7653188" y="3532813"/>
                  </a:lnTo>
                  <a:cubicBezTo>
                    <a:pt x="7653188" y="3516641"/>
                    <a:pt x="7653585" y="3506669"/>
                    <a:pt x="7654378" y="3502899"/>
                  </a:cubicBezTo>
                  <a:cubicBezTo>
                    <a:pt x="7655073" y="3499327"/>
                    <a:pt x="7656190" y="3496896"/>
                    <a:pt x="7657727" y="3495606"/>
                  </a:cubicBezTo>
                  <a:cubicBezTo>
                    <a:pt x="7659265" y="3494316"/>
                    <a:pt x="7661324" y="3493671"/>
                    <a:pt x="7663903" y="3493671"/>
                  </a:cubicBezTo>
                  <a:cubicBezTo>
                    <a:pt x="7666681" y="3493671"/>
                    <a:pt x="7670005" y="3494416"/>
                    <a:pt x="7673875" y="3495904"/>
                  </a:cubicBezTo>
                  <a:lnTo>
                    <a:pt x="7676107" y="3490546"/>
                  </a:lnTo>
                  <a:close/>
                  <a:moveTo>
                    <a:pt x="8106518" y="3473877"/>
                  </a:moveTo>
                  <a:cubicBezTo>
                    <a:pt x="8096894" y="3473877"/>
                    <a:pt x="8088063" y="3475762"/>
                    <a:pt x="8080027" y="3479533"/>
                  </a:cubicBezTo>
                  <a:cubicBezTo>
                    <a:pt x="8071990" y="3483303"/>
                    <a:pt x="8065070" y="3488363"/>
                    <a:pt x="8059265" y="3494713"/>
                  </a:cubicBezTo>
                  <a:cubicBezTo>
                    <a:pt x="8053461" y="3501063"/>
                    <a:pt x="8048946" y="3508455"/>
                    <a:pt x="8045722" y="3516889"/>
                  </a:cubicBezTo>
                  <a:cubicBezTo>
                    <a:pt x="8042497" y="3525322"/>
                    <a:pt x="8040885" y="3534202"/>
                    <a:pt x="8040885" y="3543529"/>
                  </a:cubicBezTo>
                  <a:cubicBezTo>
                    <a:pt x="8040885" y="3553352"/>
                    <a:pt x="8042547" y="3562753"/>
                    <a:pt x="8045871" y="3571732"/>
                  </a:cubicBezTo>
                  <a:cubicBezTo>
                    <a:pt x="8049195" y="3580711"/>
                    <a:pt x="8053833" y="3588673"/>
                    <a:pt x="8059786" y="3595619"/>
                  </a:cubicBezTo>
                  <a:cubicBezTo>
                    <a:pt x="8065739" y="3602564"/>
                    <a:pt x="8072833" y="3608095"/>
                    <a:pt x="8081069" y="3612213"/>
                  </a:cubicBezTo>
                  <a:cubicBezTo>
                    <a:pt x="8089304" y="3616331"/>
                    <a:pt x="8098333" y="3618389"/>
                    <a:pt x="8108155" y="3618389"/>
                  </a:cubicBezTo>
                  <a:cubicBezTo>
                    <a:pt x="8117780" y="3618389"/>
                    <a:pt x="8126535" y="3616405"/>
                    <a:pt x="8134423" y="3612436"/>
                  </a:cubicBezTo>
                  <a:cubicBezTo>
                    <a:pt x="8142311" y="3608468"/>
                    <a:pt x="8149083" y="3603184"/>
                    <a:pt x="8154739" y="3596586"/>
                  </a:cubicBezTo>
                  <a:cubicBezTo>
                    <a:pt x="8160394" y="3589988"/>
                    <a:pt x="8164760" y="3582423"/>
                    <a:pt x="8167835" y="3573890"/>
                  </a:cubicBezTo>
                  <a:cubicBezTo>
                    <a:pt x="8170911" y="3565357"/>
                    <a:pt x="8172449" y="3556527"/>
                    <a:pt x="8172449" y="3547398"/>
                  </a:cubicBezTo>
                  <a:cubicBezTo>
                    <a:pt x="8172449" y="3538171"/>
                    <a:pt x="8170862" y="3529142"/>
                    <a:pt x="8167687" y="3520312"/>
                  </a:cubicBezTo>
                  <a:cubicBezTo>
                    <a:pt x="8164512" y="3511481"/>
                    <a:pt x="8160022" y="3503618"/>
                    <a:pt x="8154218" y="3496722"/>
                  </a:cubicBezTo>
                  <a:cubicBezTo>
                    <a:pt x="8148413" y="3489827"/>
                    <a:pt x="8141469" y="3484295"/>
                    <a:pt x="8133382" y="3480128"/>
                  </a:cubicBezTo>
                  <a:cubicBezTo>
                    <a:pt x="8125296" y="3475961"/>
                    <a:pt x="8116341" y="3473877"/>
                    <a:pt x="8106518" y="3473877"/>
                  </a:cubicBezTo>
                  <a:close/>
                  <a:moveTo>
                    <a:pt x="8593186" y="3473877"/>
                  </a:moveTo>
                  <a:cubicBezTo>
                    <a:pt x="8591301" y="3473877"/>
                    <a:pt x="8588870" y="3474175"/>
                    <a:pt x="8585894" y="3474770"/>
                  </a:cubicBezTo>
                  <a:cubicBezTo>
                    <a:pt x="8582917" y="3475366"/>
                    <a:pt x="8579916" y="3476011"/>
                    <a:pt x="8576889" y="3476705"/>
                  </a:cubicBezTo>
                  <a:cubicBezTo>
                    <a:pt x="8573863" y="3477400"/>
                    <a:pt x="8571110" y="3478045"/>
                    <a:pt x="8568630" y="3478640"/>
                  </a:cubicBezTo>
                  <a:cubicBezTo>
                    <a:pt x="8566149" y="3479235"/>
                    <a:pt x="8564462" y="3479533"/>
                    <a:pt x="8563570" y="3479533"/>
                  </a:cubicBezTo>
                  <a:cubicBezTo>
                    <a:pt x="8561981" y="3479533"/>
                    <a:pt x="8560741" y="3479186"/>
                    <a:pt x="8559849" y="3478491"/>
                  </a:cubicBezTo>
                  <a:cubicBezTo>
                    <a:pt x="8558956" y="3477796"/>
                    <a:pt x="8557914" y="3476259"/>
                    <a:pt x="8556723" y="3473877"/>
                  </a:cubicBezTo>
                  <a:lnTo>
                    <a:pt x="8551812" y="3473877"/>
                  </a:lnTo>
                  <a:lnTo>
                    <a:pt x="8551812" y="3520312"/>
                  </a:lnTo>
                  <a:lnTo>
                    <a:pt x="8556723" y="3520312"/>
                  </a:lnTo>
                  <a:cubicBezTo>
                    <a:pt x="8558609" y="3512970"/>
                    <a:pt x="8560741" y="3506892"/>
                    <a:pt x="8563123" y="3502080"/>
                  </a:cubicBezTo>
                  <a:cubicBezTo>
                    <a:pt x="8565505" y="3497268"/>
                    <a:pt x="8568208" y="3493423"/>
                    <a:pt x="8571234" y="3490546"/>
                  </a:cubicBezTo>
                  <a:cubicBezTo>
                    <a:pt x="8574260" y="3487669"/>
                    <a:pt x="8577634" y="3485635"/>
                    <a:pt x="8581355" y="3484444"/>
                  </a:cubicBezTo>
                  <a:cubicBezTo>
                    <a:pt x="8585075" y="3483253"/>
                    <a:pt x="8589217" y="3482658"/>
                    <a:pt x="8593781" y="3482658"/>
                  </a:cubicBezTo>
                  <a:cubicBezTo>
                    <a:pt x="8597254" y="3482658"/>
                    <a:pt x="8600405" y="3483179"/>
                    <a:pt x="8603232" y="3484221"/>
                  </a:cubicBezTo>
                  <a:cubicBezTo>
                    <a:pt x="8606060" y="3485263"/>
                    <a:pt x="8608491" y="3486602"/>
                    <a:pt x="8610525" y="3488239"/>
                  </a:cubicBezTo>
                  <a:cubicBezTo>
                    <a:pt x="8612558" y="3489876"/>
                    <a:pt x="8614146" y="3491762"/>
                    <a:pt x="8615287" y="3493895"/>
                  </a:cubicBezTo>
                  <a:cubicBezTo>
                    <a:pt x="8616429" y="3496028"/>
                    <a:pt x="8616998" y="3498186"/>
                    <a:pt x="8616998" y="3500369"/>
                  </a:cubicBezTo>
                  <a:cubicBezTo>
                    <a:pt x="8616998" y="3503147"/>
                    <a:pt x="8616602" y="3505727"/>
                    <a:pt x="8615808" y="3508108"/>
                  </a:cubicBezTo>
                  <a:cubicBezTo>
                    <a:pt x="8615014" y="3510489"/>
                    <a:pt x="8613352" y="3512945"/>
                    <a:pt x="8610823" y="3515475"/>
                  </a:cubicBezTo>
                  <a:cubicBezTo>
                    <a:pt x="8608292" y="3518005"/>
                    <a:pt x="8604671" y="3520709"/>
                    <a:pt x="8599958" y="3523586"/>
                  </a:cubicBezTo>
                  <a:cubicBezTo>
                    <a:pt x="8595245" y="3526463"/>
                    <a:pt x="8588919" y="3529837"/>
                    <a:pt x="8580982" y="3533706"/>
                  </a:cubicBezTo>
                  <a:cubicBezTo>
                    <a:pt x="8573640" y="3537278"/>
                    <a:pt x="8567464" y="3540800"/>
                    <a:pt x="8562453" y="3544273"/>
                  </a:cubicBezTo>
                  <a:cubicBezTo>
                    <a:pt x="8557443" y="3547746"/>
                    <a:pt x="8553375" y="3551218"/>
                    <a:pt x="8550250" y="3554691"/>
                  </a:cubicBezTo>
                  <a:cubicBezTo>
                    <a:pt x="8547124" y="3558164"/>
                    <a:pt x="8544892" y="3561760"/>
                    <a:pt x="8543552" y="3565481"/>
                  </a:cubicBezTo>
                  <a:cubicBezTo>
                    <a:pt x="8542213" y="3569202"/>
                    <a:pt x="8541543" y="3573046"/>
                    <a:pt x="8541543" y="3577015"/>
                  </a:cubicBezTo>
                  <a:cubicBezTo>
                    <a:pt x="8541543" y="3583266"/>
                    <a:pt x="8542857" y="3588946"/>
                    <a:pt x="8545487" y="3594056"/>
                  </a:cubicBezTo>
                  <a:cubicBezTo>
                    <a:pt x="8548116" y="3599166"/>
                    <a:pt x="8551564" y="3603507"/>
                    <a:pt x="8555831" y="3607078"/>
                  </a:cubicBezTo>
                  <a:cubicBezTo>
                    <a:pt x="8560097" y="3610650"/>
                    <a:pt x="8564958" y="3613428"/>
                    <a:pt x="8570415" y="3615413"/>
                  </a:cubicBezTo>
                  <a:cubicBezTo>
                    <a:pt x="8575873" y="3617397"/>
                    <a:pt x="8581429" y="3618389"/>
                    <a:pt x="8587084" y="3618389"/>
                  </a:cubicBezTo>
                  <a:cubicBezTo>
                    <a:pt x="8591251" y="3618389"/>
                    <a:pt x="8595717" y="3618042"/>
                    <a:pt x="8600478" y="3617348"/>
                  </a:cubicBezTo>
                  <a:cubicBezTo>
                    <a:pt x="8605241" y="3616653"/>
                    <a:pt x="8610301" y="3615512"/>
                    <a:pt x="8615659" y="3613925"/>
                  </a:cubicBezTo>
                  <a:cubicBezTo>
                    <a:pt x="8617346" y="3613428"/>
                    <a:pt x="8618834" y="3613056"/>
                    <a:pt x="8620124" y="3612808"/>
                  </a:cubicBezTo>
                  <a:cubicBezTo>
                    <a:pt x="8621414" y="3612560"/>
                    <a:pt x="8622604" y="3612436"/>
                    <a:pt x="8623696" y="3612436"/>
                  </a:cubicBezTo>
                  <a:cubicBezTo>
                    <a:pt x="8625879" y="3612436"/>
                    <a:pt x="8627665" y="3613726"/>
                    <a:pt x="8629054" y="3616306"/>
                  </a:cubicBezTo>
                  <a:lnTo>
                    <a:pt x="8633965" y="3616306"/>
                  </a:lnTo>
                  <a:lnTo>
                    <a:pt x="8633965" y="3567639"/>
                  </a:lnTo>
                  <a:lnTo>
                    <a:pt x="8629054" y="3567639"/>
                  </a:lnTo>
                  <a:cubicBezTo>
                    <a:pt x="8627665" y="3574584"/>
                    <a:pt x="8625581" y="3580686"/>
                    <a:pt x="8622803" y="3585945"/>
                  </a:cubicBezTo>
                  <a:cubicBezTo>
                    <a:pt x="8620025" y="3591204"/>
                    <a:pt x="8616776" y="3595569"/>
                    <a:pt x="8613055" y="3599042"/>
                  </a:cubicBezTo>
                  <a:cubicBezTo>
                    <a:pt x="8609334" y="3602514"/>
                    <a:pt x="8605217" y="3605144"/>
                    <a:pt x="8600702" y="3606930"/>
                  </a:cubicBezTo>
                  <a:cubicBezTo>
                    <a:pt x="8596187" y="3608716"/>
                    <a:pt x="8591550" y="3609609"/>
                    <a:pt x="8586786" y="3609609"/>
                  </a:cubicBezTo>
                  <a:cubicBezTo>
                    <a:pt x="8583413" y="3609609"/>
                    <a:pt x="8580313" y="3609063"/>
                    <a:pt x="8577485" y="3607971"/>
                  </a:cubicBezTo>
                  <a:cubicBezTo>
                    <a:pt x="8574657" y="3606880"/>
                    <a:pt x="8572201" y="3605417"/>
                    <a:pt x="8570118" y="3603581"/>
                  </a:cubicBezTo>
                  <a:cubicBezTo>
                    <a:pt x="8568034" y="3601745"/>
                    <a:pt x="8566422" y="3599587"/>
                    <a:pt x="8565281" y="3597107"/>
                  </a:cubicBezTo>
                  <a:cubicBezTo>
                    <a:pt x="8564140" y="3594627"/>
                    <a:pt x="8563570" y="3591948"/>
                    <a:pt x="8563570" y="3589070"/>
                  </a:cubicBezTo>
                  <a:cubicBezTo>
                    <a:pt x="8563570" y="3585697"/>
                    <a:pt x="8564066" y="3582646"/>
                    <a:pt x="8565058" y="3579917"/>
                  </a:cubicBezTo>
                  <a:cubicBezTo>
                    <a:pt x="8566050" y="3577189"/>
                    <a:pt x="8567885" y="3574535"/>
                    <a:pt x="8570564" y="3571955"/>
                  </a:cubicBezTo>
                  <a:cubicBezTo>
                    <a:pt x="8573244" y="3569375"/>
                    <a:pt x="8576914" y="3566672"/>
                    <a:pt x="8581577" y="3563844"/>
                  </a:cubicBezTo>
                  <a:cubicBezTo>
                    <a:pt x="8586241" y="3561016"/>
                    <a:pt x="8592244" y="3557767"/>
                    <a:pt x="8599586" y="3554096"/>
                  </a:cubicBezTo>
                  <a:cubicBezTo>
                    <a:pt x="8606928" y="3550524"/>
                    <a:pt x="8612856" y="3547200"/>
                    <a:pt x="8617371" y="3544124"/>
                  </a:cubicBezTo>
                  <a:cubicBezTo>
                    <a:pt x="8621885" y="3541048"/>
                    <a:pt x="8625432" y="3537948"/>
                    <a:pt x="8628012" y="3534822"/>
                  </a:cubicBezTo>
                  <a:cubicBezTo>
                    <a:pt x="8630591" y="3531697"/>
                    <a:pt x="8632328" y="3528423"/>
                    <a:pt x="8633221" y="3525000"/>
                  </a:cubicBezTo>
                  <a:cubicBezTo>
                    <a:pt x="8634114" y="3521577"/>
                    <a:pt x="8634560" y="3517682"/>
                    <a:pt x="8634560" y="3513317"/>
                  </a:cubicBezTo>
                  <a:cubicBezTo>
                    <a:pt x="8634560" y="3507761"/>
                    <a:pt x="8633544" y="3502576"/>
                    <a:pt x="8631510" y="3497764"/>
                  </a:cubicBezTo>
                  <a:cubicBezTo>
                    <a:pt x="8629476" y="3492952"/>
                    <a:pt x="8626623" y="3488785"/>
                    <a:pt x="8622952" y="3485263"/>
                  </a:cubicBezTo>
                  <a:cubicBezTo>
                    <a:pt x="8619281" y="3481740"/>
                    <a:pt x="8614915" y="3478962"/>
                    <a:pt x="8609855" y="3476928"/>
                  </a:cubicBezTo>
                  <a:cubicBezTo>
                    <a:pt x="8604795" y="3474894"/>
                    <a:pt x="8599238" y="3473877"/>
                    <a:pt x="8593186" y="3473877"/>
                  </a:cubicBezTo>
                  <a:close/>
                  <a:moveTo>
                    <a:pt x="8735912" y="3473877"/>
                  </a:moveTo>
                  <a:cubicBezTo>
                    <a:pt x="8725396" y="3473877"/>
                    <a:pt x="8716465" y="3475415"/>
                    <a:pt x="8709123" y="3478491"/>
                  </a:cubicBezTo>
                  <a:cubicBezTo>
                    <a:pt x="8701781" y="3481567"/>
                    <a:pt x="8696473" y="3486875"/>
                    <a:pt x="8693199" y="3494416"/>
                  </a:cubicBezTo>
                  <a:cubicBezTo>
                    <a:pt x="8691413" y="3498781"/>
                    <a:pt x="8690520" y="3507512"/>
                    <a:pt x="8690520" y="3520609"/>
                  </a:cubicBezTo>
                  <a:lnTo>
                    <a:pt x="8690520" y="3566895"/>
                  </a:lnTo>
                  <a:cubicBezTo>
                    <a:pt x="8690520" y="3573443"/>
                    <a:pt x="8690445" y="3578702"/>
                    <a:pt x="8690297" y="3582671"/>
                  </a:cubicBezTo>
                  <a:cubicBezTo>
                    <a:pt x="8690148" y="3586639"/>
                    <a:pt x="8689974" y="3589368"/>
                    <a:pt x="8689776" y="3590856"/>
                  </a:cubicBezTo>
                  <a:cubicBezTo>
                    <a:pt x="8689280" y="3593734"/>
                    <a:pt x="8688461" y="3595668"/>
                    <a:pt x="8687320" y="3596661"/>
                  </a:cubicBezTo>
                  <a:cubicBezTo>
                    <a:pt x="8686179" y="3597653"/>
                    <a:pt x="8684864" y="3598149"/>
                    <a:pt x="8683376" y="3598149"/>
                  </a:cubicBezTo>
                  <a:cubicBezTo>
                    <a:pt x="8682384" y="3598149"/>
                    <a:pt x="8681442" y="3598000"/>
                    <a:pt x="8680548" y="3597702"/>
                  </a:cubicBezTo>
                  <a:cubicBezTo>
                    <a:pt x="8679655" y="3597405"/>
                    <a:pt x="8678614" y="3596809"/>
                    <a:pt x="8677423" y="3595916"/>
                  </a:cubicBezTo>
                  <a:cubicBezTo>
                    <a:pt x="8676233" y="3595023"/>
                    <a:pt x="8674843" y="3593808"/>
                    <a:pt x="8673256" y="3592270"/>
                  </a:cubicBezTo>
                  <a:cubicBezTo>
                    <a:pt x="8671668" y="3590732"/>
                    <a:pt x="8669634" y="3588723"/>
                    <a:pt x="8667153" y="3586243"/>
                  </a:cubicBezTo>
                  <a:lnTo>
                    <a:pt x="8667153" y="3594577"/>
                  </a:lnTo>
                  <a:cubicBezTo>
                    <a:pt x="8678366" y="3609460"/>
                    <a:pt x="8688982" y="3616901"/>
                    <a:pt x="8699003" y="3616901"/>
                  </a:cubicBezTo>
                  <a:cubicBezTo>
                    <a:pt x="8703765" y="3616901"/>
                    <a:pt x="8707635" y="3615214"/>
                    <a:pt x="8710612" y="3611841"/>
                  </a:cubicBezTo>
                  <a:cubicBezTo>
                    <a:pt x="8713588" y="3608468"/>
                    <a:pt x="8715077" y="3602713"/>
                    <a:pt x="8715077" y="3594577"/>
                  </a:cubicBezTo>
                  <a:cubicBezTo>
                    <a:pt x="8729067" y="3605491"/>
                    <a:pt x="8737848" y="3611742"/>
                    <a:pt x="8741419" y="3613329"/>
                  </a:cubicBezTo>
                  <a:cubicBezTo>
                    <a:pt x="8746677" y="3615810"/>
                    <a:pt x="8752383" y="3617050"/>
                    <a:pt x="8758534" y="3617050"/>
                  </a:cubicBezTo>
                  <a:cubicBezTo>
                    <a:pt x="8763198" y="3617050"/>
                    <a:pt x="8767514" y="3616207"/>
                    <a:pt x="8771482" y="3614520"/>
                  </a:cubicBezTo>
                  <a:cubicBezTo>
                    <a:pt x="8775451" y="3612833"/>
                    <a:pt x="8778874" y="3610452"/>
                    <a:pt x="8781751" y="3607376"/>
                  </a:cubicBezTo>
                  <a:cubicBezTo>
                    <a:pt x="8784629" y="3604300"/>
                    <a:pt x="8786886" y="3600604"/>
                    <a:pt x="8788523" y="3596288"/>
                  </a:cubicBezTo>
                  <a:cubicBezTo>
                    <a:pt x="8790160" y="3591972"/>
                    <a:pt x="8790979" y="3587185"/>
                    <a:pt x="8790979" y="3581927"/>
                  </a:cubicBezTo>
                  <a:cubicBezTo>
                    <a:pt x="8790979" y="3578057"/>
                    <a:pt x="8790458" y="3574485"/>
                    <a:pt x="8789416" y="3571211"/>
                  </a:cubicBezTo>
                  <a:cubicBezTo>
                    <a:pt x="8788374" y="3567937"/>
                    <a:pt x="8786812" y="3564836"/>
                    <a:pt x="8784728" y="3561909"/>
                  </a:cubicBezTo>
                  <a:cubicBezTo>
                    <a:pt x="8782644" y="3558982"/>
                    <a:pt x="8779990" y="3556179"/>
                    <a:pt x="8776766" y="3553500"/>
                  </a:cubicBezTo>
                  <a:cubicBezTo>
                    <a:pt x="8773541" y="3550821"/>
                    <a:pt x="8769746" y="3548192"/>
                    <a:pt x="8765380" y="3545612"/>
                  </a:cubicBezTo>
                  <a:cubicBezTo>
                    <a:pt x="8755161" y="3539560"/>
                    <a:pt x="8738393" y="3532317"/>
                    <a:pt x="8715077" y="3523884"/>
                  </a:cubicBezTo>
                  <a:lnTo>
                    <a:pt x="8715077" y="3518526"/>
                  </a:lnTo>
                  <a:cubicBezTo>
                    <a:pt x="8715077" y="3511680"/>
                    <a:pt x="8715647" y="3505975"/>
                    <a:pt x="8716788" y="3501411"/>
                  </a:cubicBezTo>
                  <a:cubicBezTo>
                    <a:pt x="8717929" y="3496846"/>
                    <a:pt x="8719565" y="3493200"/>
                    <a:pt x="8721699" y="3490472"/>
                  </a:cubicBezTo>
                  <a:cubicBezTo>
                    <a:pt x="8723833" y="3487743"/>
                    <a:pt x="8726486" y="3485808"/>
                    <a:pt x="8729662" y="3484667"/>
                  </a:cubicBezTo>
                  <a:cubicBezTo>
                    <a:pt x="8732837" y="3483526"/>
                    <a:pt x="8736409" y="3482956"/>
                    <a:pt x="8740377" y="3482956"/>
                  </a:cubicBezTo>
                  <a:cubicBezTo>
                    <a:pt x="8743552" y="3482956"/>
                    <a:pt x="8746405" y="3483427"/>
                    <a:pt x="8748935" y="3484370"/>
                  </a:cubicBezTo>
                  <a:cubicBezTo>
                    <a:pt x="8751465" y="3485312"/>
                    <a:pt x="8753623" y="3486553"/>
                    <a:pt x="8755408" y="3488090"/>
                  </a:cubicBezTo>
                  <a:cubicBezTo>
                    <a:pt x="8757194" y="3489628"/>
                    <a:pt x="8758559" y="3491414"/>
                    <a:pt x="8759502" y="3493448"/>
                  </a:cubicBezTo>
                  <a:cubicBezTo>
                    <a:pt x="8760444" y="3495482"/>
                    <a:pt x="8760916" y="3497541"/>
                    <a:pt x="8760916" y="3499625"/>
                  </a:cubicBezTo>
                  <a:lnTo>
                    <a:pt x="8760618" y="3508257"/>
                  </a:lnTo>
                  <a:cubicBezTo>
                    <a:pt x="8760618" y="3512821"/>
                    <a:pt x="8761784" y="3516343"/>
                    <a:pt x="8764116" y="3518823"/>
                  </a:cubicBezTo>
                  <a:cubicBezTo>
                    <a:pt x="8766447" y="3521304"/>
                    <a:pt x="8769498" y="3522544"/>
                    <a:pt x="8773268" y="3522544"/>
                  </a:cubicBezTo>
                  <a:cubicBezTo>
                    <a:pt x="8776939" y="3522544"/>
                    <a:pt x="8779941" y="3521254"/>
                    <a:pt x="8782272" y="3518675"/>
                  </a:cubicBezTo>
                  <a:cubicBezTo>
                    <a:pt x="8784604" y="3516095"/>
                    <a:pt x="8785770" y="3512573"/>
                    <a:pt x="8785770" y="3508108"/>
                  </a:cubicBezTo>
                  <a:cubicBezTo>
                    <a:pt x="8785770" y="3503941"/>
                    <a:pt x="8784654" y="3499823"/>
                    <a:pt x="8782421" y="3495755"/>
                  </a:cubicBezTo>
                  <a:cubicBezTo>
                    <a:pt x="8780189" y="3491687"/>
                    <a:pt x="8776964" y="3488016"/>
                    <a:pt x="8772747" y="3484742"/>
                  </a:cubicBezTo>
                  <a:cubicBezTo>
                    <a:pt x="8768530" y="3481468"/>
                    <a:pt x="8763322" y="3478838"/>
                    <a:pt x="8757120" y="3476854"/>
                  </a:cubicBezTo>
                  <a:cubicBezTo>
                    <a:pt x="8750919" y="3474870"/>
                    <a:pt x="8743850" y="3473877"/>
                    <a:pt x="8735912" y="3473877"/>
                  </a:cubicBezTo>
                  <a:close/>
                  <a:moveTo>
                    <a:pt x="9155161" y="3473877"/>
                  </a:moveTo>
                  <a:cubicBezTo>
                    <a:pt x="9153276" y="3473877"/>
                    <a:pt x="9150845" y="3474175"/>
                    <a:pt x="9147868" y="3474770"/>
                  </a:cubicBezTo>
                  <a:cubicBezTo>
                    <a:pt x="9144892" y="3475366"/>
                    <a:pt x="9141891" y="3476011"/>
                    <a:pt x="9138864" y="3476705"/>
                  </a:cubicBezTo>
                  <a:cubicBezTo>
                    <a:pt x="9135838" y="3477400"/>
                    <a:pt x="9133085" y="3478045"/>
                    <a:pt x="9130605" y="3478640"/>
                  </a:cubicBezTo>
                  <a:cubicBezTo>
                    <a:pt x="9128124" y="3479235"/>
                    <a:pt x="9126437" y="3479533"/>
                    <a:pt x="9125544" y="3479533"/>
                  </a:cubicBezTo>
                  <a:cubicBezTo>
                    <a:pt x="9123957" y="3479533"/>
                    <a:pt x="9122716" y="3479186"/>
                    <a:pt x="9121824" y="3478491"/>
                  </a:cubicBezTo>
                  <a:cubicBezTo>
                    <a:pt x="9120930" y="3477796"/>
                    <a:pt x="9119889" y="3476259"/>
                    <a:pt x="9118698" y="3473877"/>
                  </a:cubicBezTo>
                  <a:lnTo>
                    <a:pt x="9113787" y="3473877"/>
                  </a:lnTo>
                  <a:lnTo>
                    <a:pt x="9113787" y="3520312"/>
                  </a:lnTo>
                  <a:lnTo>
                    <a:pt x="9118698" y="3520312"/>
                  </a:lnTo>
                  <a:cubicBezTo>
                    <a:pt x="9120583" y="3512970"/>
                    <a:pt x="9122716" y="3506892"/>
                    <a:pt x="9125098" y="3502080"/>
                  </a:cubicBezTo>
                  <a:cubicBezTo>
                    <a:pt x="9127479" y="3497268"/>
                    <a:pt x="9130183" y="3493423"/>
                    <a:pt x="9133209" y="3490546"/>
                  </a:cubicBezTo>
                  <a:cubicBezTo>
                    <a:pt x="9136235" y="3487669"/>
                    <a:pt x="9139609" y="3485635"/>
                    <a:pt x="9143329" y="3484444"/>
                  </a:cubicBezTo>
                  <a:cubicBezTo>
                    <a:pt x="9147050" y="3483253"/>
                    <a:pt x="9151192" y="3482658"/>
                    <a:pt x="9155757" y="3482658"/>
                  </a:cubicBezTo>
                  <a:cubicBezTo>
                    <a:pt x="9159229" y="3482658"/>
                    <a:pt x="9162379" y="3483179"/>
                    <a:pt x="9165207" y="3484221"/>
                  </a:cubicBezTo>
                  <a:cubicBezTo>
                    <a:pt x="9168035" y="3485263"/>
                    <a:pt x="9170466" y="3486602"/>
                    <a:pt x="9172499" y="3488239"/>
                  </a:cubicBezTo>
                  <a:cubicBezTo>
                    <a:pt x="9174534" y="3489876"/>
                    <a:pt x="9176121" y="3491762"/>
                    <a:pt x="9177262" y="3493895"/>
                  </a:cubicBezTo>
                  <a:cubicBezTo>
                    <a:pt x="9178403" y="3496028"/>
                    <a:pt x="9178973" y="3498186"/>
                    <a:pt x="9178973" y="3500369"/>
                  </a:cubicBezTo>
                  <a:cubicBezTo>
                    <a:pt x="9178973" y="3503147"/>
                    <a:pt x="9178577" y="3505727"/>
                    <a:pt x="9177783" y="3508108"/>
                  </a:cubicBezTo>
                  <a:cubicBezTo>
                    <a:pt x="9176989" y="3510489"/>
                    <a:pt x="9175328" y="3512945"/>
                    <a:pt x="9172797" y="3515475"/>
                  </a:cubicBezTo>
                  <a:cubicBezTo>
                    <a:pt x="9170267" y="3518005"/>
                    <a:pt x="9166645" y="3520709"/>
                    <a:pt x="9161933" y="3523586"/>
                  </a:cubicBezTo>
                  <a:cubicBezTo>
                    <a:pt x="9157220" y="3526463"/>
                    <a:pt x="9150895" y="3529837"/>
                    <a:pt x="9142957" y="3533706"/>
                  </a:cubicBezTo>
                  <a:cubicBezTo>
                    <a:pt x="9135615" y="3537278"/>
                    <a:pt x="9129439" y="3540800"/>
                    <a:pt x="9124428" y="3544273"/>
                  </a:cubicBezTo>
                  <a:cubicBezTo>
                    <a:pt x="9119417" y="3547746"/>
                    <a:pt x="9115350" y="3551218"/>
                    <a:pt x="9112224" y="3554691"/>
                  </a:cubicBezTo>
                  <a:cubicBezTo>
                    <a:pt x="9109099" y="3558164"/>
                    <a:pt x="9106866" y="3561760"/>
                    <a:pt x="9105527" y="3565481"/>
                  </a:cubicBezTo>
                  <a:cubicBezTo>
                    <a:pt x="9104187" y="3569202"/>
                    <a:pt x="9103518" y="3573046"/>
                    <a:pt x="9103518" y="3577015"/>
                  </a:cubicBezTo>
                  <a:cubicBezTo>
                    <a:pt x="9103518" y="3583266"/>
                    <a:pt x="9104832" y="3588946"/>
                    <a:pt x="9107462" y="3594056"/>
                  </a:cubicBezTo>
                  <a:cubicBezTo>
                    <a:pt x="9110091" y="3599166"/>
                    <a:pt x="9113539" y="3603507"/>
                    <a:pt x="9117805" y="3607078"/>
                  </a:cubicBezTo>
                  <a:cubicBezTo>
                    <a:pt x="9122072" y="3610650"/>
                    <a:pt x="9126933" y="3613428"/>
                    <a:pt x="9132390" y="3615413"/>
                  </a:cubicBezTo>
                  <a:cubicBezTo>
                    <a:pt x="9137847" y="3617397"/>
                    <a:pt x="9143404" y="3618389"/>
                    <a:pt x="9149059" y="3618389"/>
                  </a:cubicBezTo>
                  <a:cubicBezTo>
                    <a:pt x="9153226" y="3618389"/>
                    <a:pt x="9157691" y="3618042"/>
                    <a:pt x="9162453" y="3617348"/>
                  </a:cubicBezTo>
                  <a:cubicBezTo>
                    <a:pt x="9167216" y="3616653"/>
                    <a:pt x="9172276" y="3615512"/>
                    <a:pt x="9177634" y="3613925"/>
                  </a:cubicBezTo>
                  <a:cubicBezTo>
                    <a:pt x="9179321" y="3613428"/>
                    <a:pt x="9180809" y="3613056"/>
                    <a:pt x="9182099" y="3612808"/>
                  </a:cubicBezTo>
                  <a:cubicBezTo>
                    <a:pt x="9183389" y="3612560"/>
                    <a:pt x="9184579" y="3612436"/>
                    <a:pt x="9185671" y="3612436"/>
                  </a:cubicBezTo>
                  <a:cubicBezTo>
                    <a:pt x="9187854" y="3612436"/>
                    <a:pt x="9189640" y="3613726"/>
                    <a:pt x="9191029" y="3616306"/>
                  </a:cubicBezTo>
                  <a:lnTo>
                    <a:pt x="9195940" y="3616306"/>
                  </a:lnTo>
                  <a:lnTo>
                    <a:pt x="9195940" y="3567639"/>
                  </a:lnTo>
                  <a:lnTo>
                    <a:pt x="9191029" y="3567639"/>
                  </a:lnTo>
                  <a:cubicBezTo>
                    <a:pt x="9189640" y="3574584"/>
                    <a:pt x="9187556" y="3580686"/>
                    <a:pt x="9184778" y="3585945"/>
                  </a:cubicBezTo>
                  <a:cubicBezTo>
                    <a:pt x="9182000" y="3591204"/>
                    <a:pt x="9178750" y="3595569"/>
                    <a:pt x="9175030" y="3599042"/>
                  </a:cubicBezTo>
                  <a:cubicBezTo>
                    <a:pt x="9171309" y="3602514"/>
                    <a:pt x="9167191" y="3605144"/>
                    <a:pt x="9162677" y="3606930"/>
                  </a:cubicBezTo>
                  <a:cubicBezTo>
                    <a:pt x="9158163" y="3608716"/>
                    <a:pt x="9153524" y="3609609"/>
                    <a:pt x="9148761" y="3609609"/>
                  </a:cubicBezTo>
                  <a:cubicBezTo>
                    <a:pt x="9145388" y="3609609"/>
                    <a:pt x="9142288" y="3609063"/>
                    <a:pt x="9139460" y="3607971"/>
                  </a:cubicBezTo>
                  <a:cubicBezTo>
                    <a:pt x="9136632" y="3606880"/>
                    <a:pt x="9134176" y="3605417"/>
                    <a:pt x="9132092" y="3603581"/>
                  </a:cubicBezTo>
                  <a:cubicBezTo>
                    <a:pt x="9130009" y="3601745"/>
                    <a:pt x="9128397" y="3599587"/>
                    <a:pt x="9127256" y="3597107"/>
                  </a:cubicBezTo>
                  <a:cubicBezTo>
                    <a:pt x="9126115" y="3594627"/>
                    <a:pt x="9125544" y="3591948"/>
                    <a:pt x="9125544" y="3589070"/>
                  </a:cubicBezTo>
                  <a:cubicBezTo>
                    <a:pt x="9125544" y="3585697"/>
                    <a:pt x="9126040" y="3582646"/>
                    <a:pt x="9127033" y="3579917"/>
                  </a:cubicBezTo>
                  <a:cubicBezTo>
                    <a:pt x="9128025" y="3577189"/>
                    <a:pt x="9129861" y="3574535"/>
                    <a:pt x="9132539" y="3571955"/>
                  </a:cubicBezTo>
                  <a:cubicBezTo>
                    <a:pt x="9135218" y="3569375"/>
                    <a:pt x="9138889" y="3566672"/>
                    <a:pt x="9143552" y="3563844"/>
                  </a:cubicBezTo>
                  <a:cubicBezTo>
                    <a:pt x="9148216" y="3561016"/>
                    <a:pt x="9154218" y="3557767"/>
                    <a:pt x="9161561" y="3554096"/>
                  </a:cubicBezTo>
                  <a:cubicBezTo>
                    <a:pt x="9168903" y="3550524"/>
                    <a:pt x="9174831" y="3547200"/>
                    <a:pt x="9179346" y="3544124"/>
                  </a:cubicBezTo>
                  <a:cubicBezTo>
                    <a:pt x="9183860" y="3541048"/>
                    <a:pt x="9187407" y="3537948"/>
                    <a:pt x="9189987" y="3534822"/>
                  </a:cubicBezTo>
                  <a:cubicBezTo>
                    <a:pt x="9192567" y="3531697"/>
                    <a:pt x="9194303" y="3528423"/>
                    <a:pt x="9195196" y="3525000"/>
                  </a:cubicBezTo>
                  <a:cubicBezTo>
                    <a:pt x="9196089" y="3521577"/>
                    <a:pt x="9196535" y="3517682"/>
                    <a:pt x="9196535" y="3513317"/>
                  </a:cubicBezTo>
                  <a:cubicBezTo>
                    <a:pt x="9196535" y="3507761"/>
                    <a:pt x="9195518" y="3502576"/>
                    <a:pt x="9193484" y="3497764"/>
                  </a:cubicBezTo>
                  <a:cubicBezTo>
                    <a:pt x="9191450" y="3492952"/>
                    <a:pt x="9188598" y="3488785"/>
                    <a:pt x="9184927" y="3485263"/>
                  </a:cubicBezTo>
                  <a:cubicBezTo>
                    <a:pt x="9181256" y="3481740"/>
                    <a:pt x="9176890" y="3478962"/>
                    <a:pt x="9171830" y="3476928"/>
                  </a:cubicBezTo>
                  <a:cubicBezTo>
                    <a:pt x="9166770" y="3474894"/>
                    <a:pt x="9161213" y="3473877"/>
                    <a:pt x="9155161" y="3473877"/>
                  </a:cubicBezTo>
                  <a:close/>
                  <a:moveTo>
                    <a:pt x="231279" y="3473728"/>
                  </a:moveTo>
                  <a:cubicBezTo>
                    <a:pt x="223738" y="3473728"/>
                    <a:pt x="216768" y="3475043"/>
                    <a:pt x="210369" y="3477672"/>
                  </a:cubicBezTo>
                  <a:cubicBezTo>
                    <a:pt x="203969" y="3480302"/>
                    <a:pt x="198437" y="3484047"/>
                    <a:pt x="193774" y="3488909"/>
                  </a:cubicBezTo>
                  <a:cubicBezTo>
                    <a:pt x="189111" y="3493771"/>
                    <a:pt x="185464" y="3499600"/>
                    <a:pt x="182835" y="3506396"/>
                  </a:cubicBezTo>
                  <a:cubicBezTo>
                    <a:pt x="180206" y="3513193"/>
                    <a:pt x="178891" y="3520808"/>
                    <a:pt x="178891" y="3529241"/>
                  </a:cubicBezTo>
                  <a:lnTo>
                    <a:pt x="273100" y="3529241"/>
                  </a:lnTo>
                  <a:cubicBezTo>
                    <a:pt x="273100" y="3539362"/>
                    <a:pt x="271760" y="3548440"/>
                    <a:pt x="269081" y="3556477"/>
                  </a:cubicBezTo>
                  <a:cubicBezTo>
                    <a:pt x="266402" y="3564514"/>
                    <a:pt x="262781" y="3571335"/>
                    <a:pt x="258217" y="3576941"/>
                  </a:cubicBezTo>
                  <a:cubicBezTo>
                    <a:pt x="253653" y="3582547"/>
                    <a:pt x="248369" y="3586813"/>
                    <a:pt x="242367" y="3589740"/>
                  </a:cubicBezTo>
                  <a:cubicBezTo>
                    <a:pt x="236364" y="3592667"/>
                    <a:pt x="230038" y="3594130"/>
                    <a:pt x="223391" y="3594130"/>
                  </a:cubicBezTo>
                  <a:cubicBezTo>
                    <a:pt x="214461" y="3594130"/>
                    <a:pt x="206697" y="3591675"/>
                    <a:pt x="200100" y="3586763"/>
                  </a:cubicBezTo>
                  <a:cubicBezTo>
                    <a:pt x="193501" y="3581852"/>
                    <a:pt x="187970" y="3573443"/>
                    <a:pt x="183505" y="3561537"/>
                  </a:cubicBezTo>
                  <a:lnTo>
                    <a:pt x="178891" y="3564514"/>
                  </a:lnTo>
                  <a:cubicBezTo>
                    <a:pt x="179983" y="3571161"/>
                    <a:pt x="182066" y="3577710"/>
                    <a:pt x="185142" y="3584159"/>
                  </a:cubicBezTo>
                  <a:cubicBezTo>
                    <a:pt x="188218" y="3590608"/>
                    <a:pt x="192162" y="3596363"/>
                    <a:pt x="196974" y="3601423"/>
                  </a:cubicBezTo>
                  <a:cubicBezTo>
                    <a:pt x="201786" y="3606483"/>
                    <a:pt x="207392" y="3610576"/>
                    <a:pt x="213792" y="3613701"/>
                  </a:cubicBezTo>
                  <a:cubicBezTo>
                    <a:pt x="220191" y="3616827"/>
                    <a:pt x="227161" y="3618389"/>
                    <a:pt x="234702" y="3618389"/>
                  </a:cubicBezTo>
                  <a:cubicBezTo>
                    <a:pt x="242838" y="3618389"/>
                    <a:pt x="250502" y="3616728"/>
                    <a:pt x="257696" y="3613404"/>
                  </a:cubicBezTo>
                  <a:cubicBezTo>
                    <a:pt x="264889" y="3610080"/>
                    <a:pt x="271189" y="3605367"/>
                    <a:pt x="276597" y="3599265"/>
                  </a:cubicBezTo>
                  <a:cubicBezTo>
                    <a:pt x="282004" y="3593163"/>
                    <a:pt x="286295" y="3585771"/>
                    <a:pt x="289471" y="3577090"/>
                  </a:cubicBezTo>
                  <a:cubicBezTo>
                    <a:pt x="292646" y="3568408"/>
                    <a:pt x="294233" y="3558660"/>
                    <a:pt x="294233" y="3547845"/>
                  </a:cubicBezTo>
                  <a:cubicBezTo>
                    <a:pt x="294233" y="3536038"/>
                    <a:pt x="292621" y="3525545"/>
                    <a:pt x="289396" y="3516368"/>
                  </a:cubicBezTo>
                  <a:cubicBezTo>
                    <a:pt x="286172" y="3507190"/>
                    <a:pt x="281732" y="3499426"/>
                    <a:pt x="276076" y="3493076"/>
                  </a:cubicBezTo>
                  <a:cubicBezTo>
                    <a:pt x="270421" y="3486726"/>
                    <a:pt x="263748" y="3481914"/>
                    <a:pt x="256059" y="3478640"/>
                  </a:cubicBezTo>
                  <a:cubicBezTo>
                    <a:pt x="248369" y="3475366"/>
                    <a:pt x="240109" y="3473728"/>
                    <a:pt x="231279" y="3473728"/>
                  </a:cubicBezTo>
                  <a:close/>
                  <a:moveTo>
                    <a:pt x="374154" y="3473728"/>
                  </a:moveTo>
                  <a:cubicBezTo>
                    <a:pt x="366613" y="3473728"/>
                    <a:pt x="359643" y="3475043"/>
                    <a:pt x="353244" y="3477672"/>
                  </a:cubicBezTo>
                  <a:cubicBezTo>
                    <a:pt x="346844" y="3480302"/>
                    <a:pt x="341312" y="3484047"/>
                    <a:pt x="336649" y="3488909"/>
                  </a:cubicBezTo>
                  <a:cubicBezTo>
                    <a:pt x="331986" y="3493771"/>
                    <a:pt x="328339" y="3499600"/>
                    <a:pt x="325710" y="3506396"/>
                  </a:cubicBezTo>
                  <a:cubicBezTo>
                    <a:pt x="323081" y="3513193"/>
                    <a:pt x="321766" y="3520808"/>
                    <a:pt x="321766" y="3529241"/>
                  </a:cubicBezTo>
                  <a:lnTo>
                    <a:pt x="415975" y="3529241"/>
                  </a:lnTo>
                  <a:cubicBezTo>
                    <a:pt x="415975" y="3539362"/>
                    <a:pt x="414635" y="3548440"/>
                    <a:pt x="411956" y="3556477"/>
                  </a:cubicBezTo>
                  <a:cubicBezTo>
                    <a:pt x="409277" y="3564514"/>
                    <a:pt x="405656" y="3571335"/>
                    <a:pt x="401092" y="3576941"/>
                  </a:cubicBezTo>
                  <a:cubicBezTo>
                    <a:pt x="396528" y="3582547"/>
                    <a:pt x="391244" y="3586813"/>
                    <a:pt x="385242" y="3589740"/>
                  </a:cubicBezTo>
                  <a:cubicBezTo>
                    <a:pt x="379239" y="3592667"/>
                    <a:pt x="372913" y="3594130"/>
                    <a:pt x="366266" y="3594130"/>
                  </a:cubicBezTo>
                  <a:cubicBezTo>
                    <a:pt x="357336" y="3594130"/>
                    <a:pt x="349572" y="3591675"/>
                    <a:pt x="342975" y="3586763"/>
                  </a:cubicBezTo>
                  <a:cubicBezTo>
                    <a:pt x="336376" y="3581852"/>
                    <a:pt x="330845" y="3573443"/>
                    <a:pt x="326380" y="3561537"/>
                  </a:cubicBezTo>
                  <a:lnTo>
                    <a:pt x="321766" y="3564514"/>
                  </a:lnTo>
                  <a:cubicBezTo>
                    <a:pt x="322858" y="3571161"/>
                    <a:pt x="324941" y="3577710"/>
                    <a:pt x="328017" y="3584159"/>
                  </a:cubicBezTo>
                  <a:cubicBezTo>
                    <a:pt x="331093" y="3590608"/>
                    <a:pt x="335037" y="3596363"/>
                    <a:pt x="339849" y="3601423"/>
                  </a:cubicBezTo>
                  <a:cubicBezTo>
                    <a:pt x="344661" y="3606483"/>
                    <a:pt x="350267" y="3610576"/>
                    <a:pt x="356667" y="3613701"/>
                  </a:cubicBezTo>
                  <a:cubicBezTo>
                    <a:pt x="363066" y="3616827"/>
                    <a:pt x="370036" y="3618389"/>
                    <a:pt x="377577" y="3618389"/>
                  </a:cubicBezTo>
                  <a:cubicBezTo>
                    <a:pt x="385713" y="3618389"/>
                    <a:pt x="393377" y="3616728"/>
                    <a:pt x="400571" y="3613404"/>
                  </a:cubicBezTo>
                  <a:cubicBezTo>
                    <a:pt x="407764" y="3610080"/>
                    <a:pt x="414064" y="3605367"/>
                    <a:pt x="419472" y="3599265"/>
                  </a:cubicBezTo>
                  <a:cubicBezTo>
                    <a:pt x="424879" y="3593163"/>
                    <a:pt x="429170" y="3585771"/>
                    <a:pt x="432346" y="3577090"/>
                  </a:cubicBezTo>
                  <a:cubicBezTo>
                    <a:pt x="435521" y="3568408"/>
                    <a:pt x="437108" y="3558660"/>
                    <a:pt x="437108" y="3547845"/>
                  </a:cubicBezTo>
                  <a:cubicBezTo>
                    <a:pt x="437108" y="3536038"/>
                    <a:pt x="435496" y="3525545"/>
                    <a:pt x="432271" y="3516368"/>
                  </a:cubicBezTo>
                  <a:cubicBezTo>
                    <a:pt x="429047" y="3507190"/>
                    <a:pt x="424607" y="3499426"/>
                    <a:pt x="418951" y="3493076"/>
                  </a:cubicBezTo>
                  <a:cubicBezTo>
                    <a:pt x="413296" y="3486726"/>
                    <a:pt x="406623" y="3481914"/>
                    <a:pt x="398934" y="3478640"/>
                  </a:cubicBezTo>
                  <a:cubicBezTo>
                    <a:pt x="391244" y="3475366"/>
                    <a:pt x="382984" y="3473728"/>
                    <a:pt x="374154" y="3473728"/>
                  </a:cubicBezTo>
                  <a:close/>
                  <a:moveTo>
                    <a:pt x="3660279" y="3473728"/>
                  </a:moveTo>
                  <a:cubicBezTo>
                    <a:pt x="3652738" y="3473728"/>
                    <a:pt x="3645768" y="3475043"/>
                    <a:pt x="3639368" y="3477672"/>
                  </a:cubicBezTo>
                  <a:cubicBezTo>
                    <a:pt x="3632969" y="3480302"/>
                    <a:pt x="3627437" y="3484047"/>
                    <a:pt x="3622774" y="3488909"/>
                  </a:cubicBezTo>
                  <a:cubicBezTo>
                    <a:pt x="3618110" y="3493771"/>
                    <a:pt x="3614464" y="3499600"/>
                    <a:pt x="3611835" y="3506396"/>
                  </a:cubicBezTo>
                  <a:cubicBezTo>
                    <a:pt x="3609206" y="3513193"/>
                    <a:pt x="3607891" y="3520808"/>
                    <a:pt x="3607891" y="3529241"/>
                  </a:cubicBezTo>
                  <a:lnTo>
                    <a:pt x="3702099" y="3529241"/>
                  </a:lnTo>
                  <a:cubicBezTo>
                    <a:pt x="3702099" y="3539362"/>
                    <a:pt x="3700760" y="3548440"/>
                    <a:pt x="3698081" y="3556477"/>
                  </a:cubicBezTo>
                  <a:cubicBezTo>
                    <a:pt x="3695402" y="3564514"/>
                    <a:pt x="3691780" y="3571335"/>
                    <a:pt x="3687217" y="3576941"/>
                  </a:cubicBezTo>
                  <a:cubicBezTo>
                    <a:pt x="3682652" y="3582547"/>
                    <a:pt x="3677369" y="3586813"/>
                    <a:pt x="3671366" y="3589740"/>
                  </a:cubicBezTo>
                  <a:cubicBezTo>
                    <a:pt x="3665363" y="3592667"/>
                    <a:pt x="3659038" y="3594130"/>
                    <a:pt x="3652391" y="3594130"/>
                  </a:cubicBezTo>
                  <a:cubicBezTo>
                    <a:pt x="3643461" y="3594130"/>
                    <a:pt x="3635697" y="3591675"/>
                    <a:pt x="3629099" y="3586763"/>
                  </a:cubicBezTo>
                  <a:cubicBezTo>
                    <a:pt x="3622501" y="3581852"/>
                    <a:pt x="3616970" y="3573443"/>
                    <a:pt x="3612505" y="3561537"/>
                  </a:cubicBezTo>
                  <a:lnTo>
                    <a:pt x="3607891" y="3564514"/>
                  </a:lnTo>
                  <a:cubicBezTo>
                    <a:pt x="3608982" y="3571161"/>
                    <a:pt x="3611066" y="3577710"/>
                    <a:pt x="3614142" y="3584159"/>
                  </a:cubicBezTo>
                  <a:cubicBezTo>
                    <a:pt x="3617217" y="3590608"/>
                    <a:pt x="3621161" y="3596363"/>
                    <a:pt x="3625974" y="3601423"/>
                  </a:cubicBezTo>
                  <a:cubicBezTo>
                    <a:pt x="3630786" y="3606483"/>
                    <a:pt x="3636392" y="3610576"/>
                    <a:pt x="3642791" y="3613701"/>
                  </a:cubicBezTo>
                  <a:cubicBezTo>
                    <a:pt x="3649191" y="3616827"/>
                    <a:pt x="3656161" y="3618389"/>
                    <a:pt x="3663702" y="3618389"/>
                  </a:cubicBezTo>
                  <a:cubicBezTo>
                    <a:pt x="3671837" y="3618389"/>
                    <a:pt x="3679502" y="3616728"/>
                    <a:pt x="3686696" y="3613404"/>
                  </a:cubicBezTo>
                  <a:cubicBezTo>
                    <a:pt x="3693889" y="3610080"/>
                    <a:pt x="3700189" y="3605367"/>
                    <a:pt x="3705597" y="3599265"/>
                  </a:cubicBezTo>
                  <a:cubicBezTo>
                    <a:pt x="3711004" y="3593163"/>
                    <a:pt x="3715295" y="3585771"/>
                    <a:pt x="3718471" y="3577090"/>
                  </a:cubicBezTo>
                  <a:cubicBezTo>
                    <a:pt x="3721645" y="3568408"/>
                    <a:pt x="3723233" y="3558660"/>
                    <a:pt x="3723233" y="3547845"/>
                  </a:cubicBezTo>
                  <a:cubicBezTo>
                    <a:pt x="3723233" y="3536038"/>
                    <a:pt x="3721620" y="3525545"/>
                    <a:pt x="3718396" y="3516368"/>
                  </a:cubicBezTo>
                  <a:cubicBezTo>
                    <a:pt x="3715171" y="3507190"/>
                    <a:pt x="3710731" y="3499426"/>
                    <a:pt x="3705076" y="3493076"/>
                  </a:cubicBezTo>
                  <a:cubicBezTo>
                    <a:pt x="3699421" y="3486726"/>
                    <a:pt x="3692748" y="3481914"/>
                    <a:pt x="3685059" y="3478640"/>
                  </a:cubicBezTo>
                  <a:cubicBezTo>
                    <a:pt x="3677369" y="3475366"/>
                    <a:pt x="3669109" y="3473728"/>
                    <a:pt x="3660279" y="3473728"/>
                  </a:cubicBezTo>
                  <a:close/>
                  <a:moveTo>
                    <a:pt x="3812679" y="3473728"/>
                  </a:moveTo>
                  <a:cubicBezTo>
                    <a:pt x="3805138" y="3473728"/>
                    <a:pt x="3798168" y="3475043"/>
                    <a:pt x="3791768" y="3477672"/>
                  </a:cubicBezTo>
                  <a:cubicBezTo>
                    <a:pt x="3785369" y="3480302"/>
                    <a:pt x="3779837" y="3484047"/>
                    <a:pt x="3775174" y="3488909"/>
                  </a:cubicBezTo>
                  <a:cubicBezTo>
                    <a:pt x="3770510" y="3493771"/>
                    <a:pt x="3766864" y="3499600"/>
                    <a:pt x="3764235" y="3506396"/>
                  </a:cubicBezTo>
                  <a:cubicBezTo>
                    <a:pt x="3761606" y="3513193"/>
                    <a:pt x="3760291" y="3520808"/>
                    <a:pt x="3760291" y="3529241"/>
                  </a:cubicBezTo>
                  <a:lnTo>
                    <a:pt x="3854499" y="3529241"/>
                  </a:lnTo>
                  <a:cubicBezTo>
                    <a:pt x="3854499" y="3539362"/>
                    <a:pt x="3853160" y="3548440"/>
                    <a:pt x="3850481" y="3556477"/>
                  </a:cubicBezTo>
                  <a:cubicBezTo>
                    <a:pt x="3847802" y="3564514"/>
                    <a:pt x="3844180" y="3571335"/>
                    <a:pt x="3839617" y="3576941"/>
                  </a:cubicBezTo>
                  <a:cubicBezTo>
                    <a:pt x="3835052" y="3582547"/>
                    <a:pt x="3829769" y="3586813"/>
                    <a:pt x="3823766" y="3589740"/>
                  </a:cubicBezTo>
                  <a:cubicBezTo>
                    <a:pt x="3817763" y="3592667"/>
                    <a:pt x="3811438" y="3594130"/>
                    <a:pt x="3804791" y="3594130"/>
                  </a:cubicBezTo>
                  <a:cubicBezTo>
                    <a:pt x="3795861" y="3594130"/>
                    <a:pt x="3788097" y="3591675"/>
                    <a:pt x="3781499" y="3586763"/>
                  </a:cubicBezTo>
                  <a:cubicBezTo>
                    <a:pt x="3774901" y="3581852"/>
                    <a:pt x="3769370" y="3573443"/>
                    <a:pt x="3764905" y="3561537"/>
                  </a:cubicBezTo>
                  <a:lnTo>
                    <a:pt x="3760291" y="3564514"/>
                  </a:lnTo>
                  <a:cubicBezTo>
                    <a:pt x="3761382" y="3571161"/>
                    <a:pt x="3763466" y="3577710"/>
                    <a:pt x="3766542" y="3584159"/>
                  </a:cubicBezTo>
                  <a:cubicBezTo>
                    <a:pt x="3769617" y="3590608"/>
                    <a:pt x="3773561" y="3596363"/>
                    <a:pt x="3778374" y="3601423"/>
                  </a:cubicBezTo>
                  <a:cubicBezTo>
                    <a:pt x="3783186" y="3606483"/>
                    <a:pt x="3788792" y="3610576"/>
                    <a:pt x="3795191" y="3613701"/>
                  </a:cubicBezTo>
                  <a:cubicBezTo>
                    <a:pt x="3801591" y="3616827"/>
                    <a:pt x="3808561" y="3618389"/>
                    <a:pt x="3816102" y="3618389"/>
                  </a:cubicBezTo>
                  <a:cubicBezTo>
                    <a:pt x="3824237" y="3618389"/>
                    <a:pt x="3831902" y="3616728"/>
                    <a:pt x="3839096" y="3613404"/>
                  </a:cubicBezTo>
                  <a:cubicBezTo>
                    <a:pt x="3846289" y="3610080"/>
                    <a:pt x="3852589" y="3605367"/>
                    <a:pt x="3857997" y="3599265"/>
                  </a:cubicBezTo>
                  <a:cubicBezTo>
                    <a:pt x="3863404" y="3593163"/>
                    <a:pt x="3867695" y="3585771"/>
                    <a:pt x="3870871" y="3577090"/>
                  </a:cubicBezTo>
                  <a:cubicBezTo>
                    <a:pt x="3874045" y="3568408"/>
                    <a:pt x="3875633" y="3558660"/>
                    <a:pt x="3875633" y="3547845"/>
                  </a:cubicBezTo>
                  <a:cubicBezTo>
                    <a:pt x="3875633" y="3536038"/>
                    <a:pt x="3874020" y="3525545"/>
                    <a:pt x="3870796" y="3516368"/>
                  </a:cubicBezTo>
                  <a:cubicBezTo>
                    <a:pt x="3867571" y="3507190"/>
                    <a:pt x="3863131" y="3499426"/>
                    <a:pt x="3857476" y="3493076"/>
                  </a:cubicBezTo>
                  <a:cubicBezTo>
                    <a:pt x="3851821" y="3486726"/>
                    <a:pt x="3845148" y="3481914"/>
                    <a:pt x="3837459" y="3478640"/>
                  </a:cubicBezTo>
                  <a:cubicBezTo>
                    <a:pt x="3829769" y="3475366"/>
                    <a:pt x="3821509" y="3473728"/>
                    <a:pt x="3812679" y="3473728"/>
                  </a:cubicBezTo>
                  <a:close/>
                  <a:moveTo>
                    <a:pt x="4974728" y="3473728"/>
                  </a:moveTo>
                  <a:cubicBezTo>
                    <a:pt x="4967188" y="3473728"/>
                    <a:pt x="4960218" y="3475043"/>
                    <a:pt x="4953818" y="3477672"/>
                  </a:cubicBezTo>
                  <a:cubicBezTo>
                    <a:pt x="4947418" y="3480302"/>
                    <a:pt x="4941887" y="3484047"/>
                    <a:pt x="4937224" y="3488909"/>
                  </a:cubicBezTo>
                  <a:cubicBezTo>
                    <a:pt x="4932560" y="3493771"/>
                    <a:pt x="4928914" y="3499600"/>
                    <a:pt x="4926284" y="3506396"/>
                  </a:cubicBezTo>
                  <a:cubicBezTo>
                    <a:pt x="4923656" y="3513193"/>
                    <a:pt x="4922341" y="3520808"/>
                    <a:pt x="4922341" y="3529241"/>
                  </a:cubicBezTo>
                  <a:lnTo>
                    <a:pt x="5016549" y="3529241"/>
                  </a:lnTo>
                  <a:cubicBezTo>
                    <a:pt x="5016549" y="3539362"/>
                    <a:pt x="5015210" y="3548440"/>
                    <a:pt x="5012531" y="3556477"/>
                  </a:cubicBezTo>
                  <a:cubicBezTo>
                    <a:pt x="5009852" y="3564514"/>
                    <a:pt x="5006230" y="3571335"/>
                    <a:pt x="5001666" y="3576941"/>
                  </a:cubicBezTo>
                  <a:cubicBezTo>
                    <a:pt x="4997102" y="3582547"/>
                    <a:pt x="4991819" y="3586813"/>
                    <a:pt x="4985816" y="3589740"/>
                  </a:cubicBezTo>
                  <a:cubicBezTo>
                    <a:pt x="4979813" y="3592667"/>
                    <a:pt x="4973488" y="3594130"/>
                    <a:pt x="4966841" y="3594130"/>
                  </a:cubicBezTo>
                  <a:cubicBezTo>
                    <a:pt x="4957911" y="3594130"/>
                    <a:pt x="4950147" y="3591675"/>
                    <a:pt x="4943549" y="3586763"/>
                  </a:cubicBezTo>
                  <a:cubicBezTo>
                    <a:pt x="4936951" y="3581852"/>
                    <a:pt x="4931419" y="3573443"/>
                    <a:pt x="4926955" y="3561537"/>
                  </a:cubicBezTo>
                  <a:lnTo>
                    <a:pt x="4922341" y="3564514"/>
                  </a:lnTo>
                  <a:cubicBezTo>
                    <a:pt x="4923432" y="3571161"/>
                    <a:pt x="4925516" y="3577710"/>
                    <a:pt x="4928592" y="3584159"/>
                  </a:cubicBezTo>
                  <a:cubicBezTo>
                    <a:pt x="4931667" y="3590608"/>
                    <a:pt x="4935611" y="3596363"/>
                    <a:pt x="4940424" y="3601423"/>
                  </a:cubicBezTo>
                  <a:cubicBezTo>
                    <a:pt x="4945236" y="3606483"/>
                    <a:pt x="4950842" y="3610576"/>
                    <a:pt x="4957241" y="3613701"/>
                  </a:cubicBezTo>
                  <a:cubicBezTo>
                    <a:pt x="4963641" y="3616827"/>
                    <a:pt x="4970611" y="3618389"/>
                    <a:pt x="4978152" y="3618389"/>
                  </a:cubicBezTo>
                  <a:cubicBezTo>
                    <a:pt x="4986287" y="3618389"/>
                    <a:pt x="4993952" y="3616728"/>
                    <a:pt x="5001145" y="3613404"/>
                  </a:cubicBezTo>
                  <a:cubicBezTo>
                    <a:pt x="5008339" y="3610080"/>
                    <a:pt x="5014639" y="3605367"/>
                    <a:pt x="5020047" y="3599265"/>
                  </a:cubicBezTo>
                  <a:cubicBezTo>
                    <a:pt x="5025454" y="3593163"/>
                    <a:pt x="5029745" y="3585771"/>
                    <a:pt x="5032920" y="3577090"/>
                  </a:cubicBezTo>
                  <a:cubicBezTo>
                    <a:pt x="5036095" y="3568408"/>
                    <a:pt x="5037683" y="3558660"/>
                    <a:pt x="5037683" y="3547845"/>
                  </a:cubicBezTo>
                  <a:cubicBezTo>
                    <a:pt x="5037683" y="3536038"/>
                    <a:pt x="5036070" y="3525545"/>
                    <a:pt x="5032846" y="3516368"/>
                  </a:cubicBezTo>
                  <a:cubicBezTo>
                    <a:pt x="5029621" y="3507190"/>
                    <a:pt x="5025181" y="3499426"/>
                    <a:pt x="5019526" y="3493076"/>
                  </a:cubicBezTo>
                  <a:cubicBezTo>
                    <a:pt x="5013870" y="3486726"/>
                    <a:pt x="5007198" y="3481914"/>
                    <a:pt x="4999508" y="3478640"/>
                  </a:cubicBezTo>
                  <a:cubicBezTo>
                    <a:pt x="4991819" y="3475366"/>
                    <a:pt x="4983559" y="3473728"/>
                    <a:pt x="4974728" y="3473728"/>
                  </a:cubicBezTo>
                  <a:close/>
                  <a:moveTo>
                    <a:pt x="5546229" y="3473728"/>
                  </a:moveTo>
                  <a:cubicBezTo>
                    <a:pt x="5555059" y="3473728"/>
                    <a:pt x="5563319" y="3475366"/>
                    <a:pt x="5571008" y="3478640"/>
                  </a:cubicBezTo>
                  <a:cubicBezTo>
                    <a:pt x="5578698" y="3481914"/>
                    <a:pt x="5585370" y="3486726"/>
                    <a:pt x="5591026" y="3493076"/>
                  </a:cubicBezTo>
                  <a:cubicBezTo>
                    <a:pt x="5596681" y="3499426"/>
                    <a:pt x="5601121" y="3507190"/>
                    <a:pt x="5604346" y="3516368"/>
                  </a:cubicBezTo>
                  <a:cubicBezTo>
                    <a:pt x="5607570" y="3525545"/>
                    <a:pt x="5609183" y="3536038"/>
                    <a:pt x="5609183" y="3547845"/>
                  </a:cubicBezTo>
                  <a:cubicBezTo>
                    <a:pt x="5609183" y="3558660"/>
                    <a:pt x="5607595" y="3568408"/>
                    <a:pt x="5604420" y="3577090"/>
                  </a:cubicBezTo>
                  <a:cubicBezTo>
                    <a:pt x="5601246" y="3585771"/>
                    <a:pt x="5596954" y="3593163"/>
                    <a:pt x="5591547" y="3599265"/>
                  </a:cubicBezTo>
                  <a:cubicBezTo>
                    <a:pt x="5586140" y="3605367"/>
                    <a:pt x="5579839" y="3610080"/>
                    <a:pt x="5572646" y="3613404"/>
                  </a:cubicBezTo>
                  <a:cubicBezTo>
                    <a:pt x="5565452" y="3616728"/>
                    <a:pt x="5557787" y="3618389"/>
                    <a:pt x="5549651" y="3618389"/>
                  </a:cubicBezTo>
                  <a:cubicBezTo>
                    <a:pt x="5542111" y="3618389"/>
                    <a:pt x="5535141" y="3616827"/>
                    <a:pt x="5528741" y="3613701"/>
                  </a:cubicBezTo>
                  <a:cubicBezTo>
                    <a:pt x="5522342" y="3610576"/>
                    <a:pt x="5516736" y="3606483"/>
                    <a:pt x="5511924" y="3601423"/>
                  </a:cubicBezTo>
                  <a:cubicBezTo>
                    <a:pt x="5507111" y="3596363"/>
                    <a:pt x="5503168" y="3590608"/>
                    <a:pt x="5500092" y="3584159"/>
                  </a:cubicBezTo>
                  <a:cubicBezTo>
                    <a:pt x="5497016" y="3577710"/>
                    <a:pt x="5494933" y="3571161"/>
                    <a:pt x="5493841" y="3564514"/>
                  </a:cubicBezTo>
                  <a:lnTo>
                    <a:pt x="5498455" y="3561537"/>
                  </a:lnTo>
                  <a:cubicBezTo>
                    <a:pt x="5502920" y="3573443"/>
                    <a:pt x="5508451" y="3581852"/>
                    <a:pt x="5515049" y="3586763"/>
                  </a:cubicBezTo>
                  <a:cubicBezTo>
                    <a:pt x="5521647" y="3591675"/>
                    <a:pt x="5529411" y="3594130"/>
                    <a:pt x="5538341" y="3594130"/>
                  </a:cubicBezTo>
                  <a:cubicBezTo>
                    <a:pt x="5544988" y="3594130"/>
                    <a:pt x="5551314" y="3592667"/>
                    <a:pt x="5557316" y="3589740"/>
                  </a:cubicBezTo>
                  <a:cubicBezTo>
                    <a:pt x="5563319" y="3586813"/>
                    <a:pt x="5568603" y="3582547"/>
                    <a:pt x="5573166" y="3576941"/>
                  </a:cubicBezTo>
                  <a:cubicBezTo>
                    <a:pt x="5577731" y="3571335"/>
                    <a:pt x="5581352" y="3564514"/>
                    <a:pt x="5584031" y="3556477"/>
                  </a:cubicBezTo>
                  <a:cubicBezTo>
                    <a:pt x="5586710" y="3548440"/>
                    <a:pt x="5588049" y="3539362"/>
                    <a:pt x="5588049" y="3529241"/>
                  </a:cubicBezTo>
                  <a:lnTo>
                    <a:pt x="5493841" y="3529241"/>
                  </a:lnTo>
                  <a:cubicBezTo>
                    <a:pt x="5493841" y="3520808"/>
                    <a:pt x="5495156" y="3513193"/>
                    <a:pt x="5497785" y="3506396"/>
                  </a:cubicBezTo>
                  <a:cubicBezTo>
                    <a:pt x="5500415" y="3499600"/>
                    <a:pt x="5504061" y="3493771"/>
                    <a:pt x="5508724" y="3488909"/>
                  </a:cubicBezTo>
                  <a:cubicBezTo>
                    <a:pt x="5513387" y="3484047"/>
                    <a:pt x="5518919" y="3480302"/>
                    <a:pt x="5525318" y="3477672"/>
                  </a:cubicBezTo>
                  <a:cubicBezTo>
                    <a:pt x="5531718" y="3475043"/>
                    <a:pt x="5538688" y="3473728"/>
                    <a:pt x="5546229" y="3473728"/>
                  </a:cubicBezTo>
                  <a:close/>
                  <a:moveTo>
                    <a:pt x="7289303" y="3473728"/>
                  </a:moveTo>
                  <a:cubicBezTo>
                    <a:pt x="7281763" y="3473728"/>
                    <a:pt x="7274793" y="3475043"/>
                    <a:pt x="7268393" y="3477672"/>
                  </a:cubicBezTo>
                  <a:cubicBezTo>
                    <a:pt x="7261993" y="3480302"/>
                    <a:pt x="7256462" y="3484047"/>
                    <a:pt x="7251798" y="3488909"/>
                  </a:cubicBezTo>
                  <a:cubicBezTo>
                    <a:pt x="7247135" y="3493771"/>
                    <a:pt x="7243489" y="3499600"/>
                    <a:pt x="7240859" y="3506396"/>
                  </a:cubicBezTo>
                  <a:cubicBezTo>
                    <a:pt x="7238230" y="3513193"/>
                    <a:pt x="7236915" y="3520808"/>
                    <a:pt x="7236915" y="3529241"/>
                  </a:cubicBezTo>
                  <a:lnTo>
                    <a:pt x="7331124" y="3529241"/>
                  </a:lnTo>
                  <a:cubicBezTo>
                    <a:pt x="7331124" y="3539362"/>
                    <a:pt x="7329784" y="3548440"/>
                    <a:pt x="7327105" y="3556477"/>
                  </a:cubicBezTo>
                  <a:cubicBezTo>
                    <a:pt x="7324427" y="3564514"/>
                    <a:pt x="7320805" y="3571335"/>
                    <a:pt x="7316241" y="3576941"/>
                  </a:cubicBezTo>
                  <a:cubicBezTo>
                    <a:pt x="7311677" y="3582547"/>
                    <a:pt x="7306394" y="3586813"/>
                    <a:pt x="7300391" y="3589740"/>
                  </a:cubicBezTo>
                  <a:cubicBezTo>
                    <a:pt x="7294388" y="3592667"/>
                    <a:pt x="7288063" y="3594130"/>
                    <a:pt x="7281415" y="3594130"/>
                  </a:cubicBezTo>
                  <a:cubicBezTo>
                    <a:pt x="7272486" y="3594130"/>
                    <a:pt x="7264722" y="3591675"/>
                    <a:pt x="7258124" y="3586763"/>
                  </a:cubicBezTo>
                  <a:cubicBezTo>
                    <a:pt x="7251526" y="3581852"/>
                    <a:pt x="7245994" y="3573443"/>
                    <a:pt x="7241529" y="3561537"/>
                  </a:cubicBezTo>
                  <a:lnTo>
                    <a:pt x="7236915" y="3564514"/>
                  </a:lnTo>
                  <a:cubicBezTo>
                    <a:pt x="7238007" y="3571161"/>
                    <a:pt x="7240091" y="3577710"/>
                    <a:pt x="7243167" y="3584159"/>
                  </a:cubicBezTo>
                  <a:cubicBezTo>
                    <a:pt x="7246242" y="3590608"/>
                    <a:pt x="7250186" y="3596363"/>
                    <a:pt x="7254998" y="3601423"/>
                  </a:cubicBezTo>
                  <a:cubicBezTo>
                    <a:pt x="7259810" y="3606483"/>
                    <a:pt x="7265416" y="3610576"/>
                    <a:pt x="7271816" y="3613701"/>
                  </a:cubicBezTo>
                  <a:cubicBezTo>
                    <a:pt x="7278216" y="3616827"/>
                    <a:pt x="7285186" y="3618389"/>
                    <a:pt x="7292726" y="3618389"/>
                  </a:cubicBezTo>
                  <a:cubicBezTo>
                    <a:pt x="7300862" y="3618389"/>
                    <a:pt x="7308527" y="3616728"/>
                    <a:pt x="7315720" y="3613404"/>
                  </a:cubicBezTo>
                  <a:cubicBezTo>
                    <a:pt x="7322913" y="3610080"/>
                    <a:pt x="7329213" y="3605367"/>
                    <a:pt x="7334621" y="3599265"/>
                  </a:cubicBezTo>
                  <a:cubicBezTo>
                    <a:pt x="7340029" y="3593163"/>
                    <a:pt x="7344320" y="3585771"/>
                    <a:pt x="7347495" y="3577090"/>
                  </a:cubicBezTo>
                  <a:cubicBezTo>
                    <a:pt x="7350670" y="3568408"/>
                    <a:pt x="7352257" y="3558660"/>
                    <a:pt x="7352257" y="3547845"/>
                  </a:cubicBezTo>
                  <a:cubicBezTo>
                    <a:pt x="7352257" y="3536038"/>
                    <a:pt x="7350645" y="3525545"/>
                    <a:pt x="7347421" y="3516368"/>
                  </a:cubicBezTo>
                  <a:cubicBezTo>
                    <a:pt x="7344196" y="3507190"/>
                    <a:pt x="7339755" y="3499426"/>
                    <a:pt x="7334100" y="3493076"/>
                  </a:cubicBezTo>
                  <a:cubicBezTo>
                    <a:pt x="7328445" y="3486726"/>
                    <a:pt x="7321772" y="3481914"/>
                    <a:pt x="7314083" y="3478640"/>
                  </a:cubicBezTo>
                  <a:cubicBezTo>
                    <a:pt x="7306394" y="3475366"/>
                    <a:pt x="7298133" y="3473728"/>
                    <a:pt x="7289303" y="3473728"/>
                  </a:cubicBezTo>
                  <a:close/>
                  <a:moveTo>
                    <a:pt x="7432178" y="3473728"/>
                  </a:moveTo>
                  <a:cubicBezTo>
                    <a:pt x="7424638" y="3473728"/>
                    <a:pt x="7417668" y="3475043"/>
                    <a:pt x="7411267" y="3477672"/>
                  </a:cubicBezTo>
                  <a:cubicBezTo>
                    <a:pt x="7404868" y="3480302"/>
                    <a:pt x="7399337" y="3484047"/>
                    <a:pt x="7394673" y="3488909"/>
                  </a:cubicBezTo>
                  <a:cubicBezTo>
                    <a:pt x="7390010" y="3493771"/>
                    <a:pt x="7386364" y="3499600"/>
                    <a:pt x="7383735" y="3506396"/>
                  </a:cubicBezTo>
                  <a:cubicBezTo>
                    <a:pt x="7381105" y="3513193"/>
                    <a:pt x="7379791" y="3520808"/>
                    <a:pt x="7379791" y="3529241"/>
                  </a:cubicBezTo>
                  <a:lnTo>
                    <a:pt x="7473999" y="3529241"/>
                  </a:lnTo>
                  <a:cubicBezTo>
                    <a:pt x="7473999" y="3539362"/>
                    <a:pt x="7472659" y="3548440"/>
                    <a:pt x="7469980" y="3556477"/>
                  </a:cubicBezTo>
                  <a:cubicBezTo>
                    <a:pt x="7467301" y="3564514"/>
                    <a:pt x="7463680" y="3571335"/>
                    <a:pt x="7459116" y="3576941"/>
                  </a:cubicBezTo>
                  <a:cubicBezTo>
                    <a:pt x="7454552" y="3582547"/>
                    <a:pt x="7449268" y="3586813"/>
                    <a:pt x="7443266" y="3589740"/>
                  </a:cubicBezTo>
                  <a:cubicBezTo>
                    <a:pt x="7437263" y="3592667"/>
                    <a:pt x="7430938" y="3594130"/>
                    <a:pt x="7424290" y="3594130"/>
                  </a:cubicBezTo>
                  <a:cubicBezTo>
                    <a:pt x="7415361" y="3594130"/>
                    <a:pt x="7407596" y="3591675"/>
                    <a:pt x="7400998" y="3586763"/>
                  </a:cubicBezTo>
                  <a:cubicBezTo>
                    <a:pt x="7394401" y="3581852"/>
                    <a:pt x="7388869" y="3573443"/>
                    <a:pt x="7384404" y="3561537"/>
                  </a:cubicBezTo>
                  <a:lnTo>
                    <a:pt x="7379791" y="3564514"/>
                  </a:lnTo>
                  <a:cubicBezTo>
                    <a:pt x="7380882" y="3571161"/>
                    <a:pt x="7382966" y="3577710"/>
                    <a:pt x="7386041" y="3584159"/>
                  </a:cubicBezTo>
                  <a:cubicBezTo>
                    <a:pt x="7389117" y="3590608"/>
                    <a:pt x="7393061" y="3596363"/>
                    <a:pt x="7397873" y="3601423"/>
                  </a:cubicBezTo>
                  <a:cubicBezTo>
                    <a:pt x="7402685" y="3606483"/>
                    <a:pt x="7408291" y="3610576"/>
                    <a:pt x="7414691" y="3613701"/>
                  </a:cubicBezTo>
                  <a:cubicBezTo>
                    <a:pt x="7421090" y="3616827"/>
                    <a:pt x="7428061" y="3618389"/>
                    <a:pt x="7435601" y="3618389"/>
                  </a:cubicBezTo>
                  <a:cubicBezTo>
                    <a:pt x="7443737" y="3618389"/>
                    <a:pt x="7451402" y="3616728"/>
                    <a:pt x="7458595" y="3613404"/>
                  </a:cubicBezTo>
                  <a:cubicBezTo>
                    <a:pt x="7465789" y="3610080"/>
                    <a:pt x="7472089" y="3605367"/>
                    <a:pt x="7477496" y="3599265"/>
                  </a:cubicBezTo>
                  <a:cubicBezTo>
                    <a:pt x="7482904" y="3593163"/>
                    <a:pt x="7487195" y="3585771"/>
                    <a:pt x="7490370" y="3577090"/>
                  </a:cubicBezTo>
                  <a:cubicBezTo>
                    <a:pt x="7493545" y="3568408"/>
                    <a:pt x="7495133" y="3558660"/>
                    <a:pt x="7495133" y="3547845"/>
                  </a:cubicBezTo>
                  <a:cubicBezTo>
                    <a:pt x="7495133" y="3536038"/>
                    <a:pt x="7493520" y="3525545"/>
                    <a:pt x="7490296" y="3516368"/>
                  </a:cubicBezTo>
                  <a:cubicBezTo>
                    <a:pt x="7487071" y="3507190"/>
                    <a:pt x="7482631" y="3499426"/>
                    <a:pt x="7476975" y="3493076"/>
                  </a:cubicBezTo>
                  <a:cubicBezTo>
                    <a:pt x="7471319" y="3486726"/>
                    <a:pt x="7464647" y="3481914"/>
                    <a:pt x="7456958" y="3478640"/>
                  </a:cubicBezTo>
                  <a:cubicBezTo>
                    <a:pt x="7449268" y="3475366"/>
                    <a:pt x="7441009" y="3473728"/>
                    <a:pt x="7432178" y="3473728"/>
                  </a:cubicBezTo>
                  <a:close/>
                  <a:moveTo>
                    <a:pt x="1451669" y="3433098"/>
                  </a:moveTo>
                  <a:lnTo>
                    <a:pt x="1447056" y="3433098"/>
                  </a:lnTo>
                  <a:lnTo>
                    <a:pt x="1447056" y="3477896"/>
                  </a:lnTo>
                  <a:lnTo>
                    <a:pt x="1415207" y="3477896"/>
                  </a:lnTo>
                  <a:lnTo>
                    <a:pt x="1415207" y="3488314"/>
                  </a:lnTo>
                  <a:lnTo>
                    <a:pt x="1447056" y="3488314"/>
                  </a:lnTo>
                  <a:lnTo>
                    <a:pt x="1447056" y="3576718"/>
                  </a:lnTo>
                  <a:cubicBezTo>
                    <a:pt x="1447056" y="3581182"/>
                    <a:pt x="1446709" y="3584878"/>
                    <a:pt x="1446014" y="3587805"/>
                  </a:cubicBezTo>
                  <a:cubicBezTo>
                    <a:pt x="1445319" y="3590732"/>
                    <a:pt x="1444377" y="3593039"/>
                    <a:pt x="1443187" y="3594726"/>
                  </a:cubicBezTo>
                  <a:cubicBezTo>
                    <a:pt x="1441996" y="3596412"/>
                    <a:pt x="1440582" y="3597578"/>
                    <a:pt x="1438945" y="3598223"/>
                  </a:cubicBezTo>
                  <a:cubicBezTo>
                    <a:pt x="1437307" y="3598868"/>
                    <a:pt x="1435497" y="3599191"/>
                    <a:pt x="1433513" y="3599191"/>
                  </a:cubicBezTo>
                  <a:cubicBezTo>
                    <a:pt x="1430239" y="3599191"/>
                    <a:pt x="1427063" y="3598174"/>
                    <a:pt x="1423987" y="3596140"/>
                  </a:cubicBezTo>
                  <a:cubicBezTo>
                    <a:pt x="1420911" y="3594106"/>
                    <a:pt x="1418531" y="3591104"/>
                    <a:pt x="1416844" y="3587136"/>
                  </a:cubicBezTo>
                  <a:lnTo>
                    <a:pt x="1411039" y="3587136"/>
                  </a:lnTo>
                  <a:cubicBezTo>
                    <a:pt x="1412825" y="3591997"/>
                    <a:pt x="1414983" y="3596264"/>
                    <a:pt x="1417513" y="3599935"/>
                  </a:cubicBezTo>
                  <a:cubicBezTo>
                    <a:pt x="1420043" y="3603606"/>
                    <a:pt x="1422797" y="3606657"/>
                    <a:pt x="1425773" y="3609088"/>
                  </a:cubicBezTo>
                  <a:cubicBezTo>
                    <a:pt x="1428750" y="3611519"/>
                    <a:pt x="1431925" y="3613354"/>
                    <a:pt x="1435299" y="3614594"/>
                  </a:cubicBezTo>
                  <a:cubicBezTo>
                    <a:pt x="1438671" y="3615835"/>
                    <a:pt x="1442045" y="3616455"/>
                    <a:pt x="1445419" y="3616455"/>
                  </a:cubicBezTo>
                  <a:cubicBezTo>
                    <a:pt x="1447701" y="3616455"/>
                    <a:pt x="1450007" y="3616132"/>
                    <a:pt x="1452339" y="3615487"/>
                  </a:cubicBezTo>
                  <a:cubicBezTo>
                    <a:pt x="1454671" y="3614842"/>
                    <a:pt x="1456853" y="3613900"/>
                    <a:pt x="1458888" y="3612660"/>
                  </a:cubicBezTo>
                  <a:cubicBezTo>
                    <a:pt x="1460921" y="3611419"/>
                    <a:pt x="1462781" y="3609906"/>
                    <a:pt x="1464469" y="3608120"/>
                  </a:cubicBezTo>
                  <a:cubicBezTo>
                    <a:pt x="1466155" y="3606334"/>
                    <a:pt x="1467495" y="3604251"/>
                    <a:pt x="1468487" y="3601869"/>
                  </a:cubicBezTo>
                  <a:cubicBezTo>
                    <a:pt x="1470571" y="3597107"/>
                    <a:pt x="1471613" y="3589814"/>
                    <a:pt x="1471613" y="3579992"/>
                  </a:cubicBezTo>
                  <a:lnTo>
                    <a:pt x="1471613" y="3488314"/>
                  </a:lnTo>
                  <a:lnTo>
                    <a:pt x="1493193" y="3488314"/>
                  </a:lnTo>
                  <a:lnTo>
                    <a:pt x="1493193" y="3483402"/>
                  </a:lnTo>
                  <a:cubicBezTo>
                    <a:pt x="1487735" y="3481220"/>
                    <a:pt x="1482155" y="3477524"/>
                    <a:pt x="1476449" y="3472315"/>
                  </a:cubicBezTo>
                  <a:cubicBezTo>
                    <a:pt x="1470744" y="3467106"/>
                    <a:pt x="1465659" y="3460929"/>
                    <a:pt x="1461195" y="3453786"/>
                  </a:cubicBezTo>
                  <a:cubicBezTo>
                    <a:pt x="1460103" y="3451900"/>
                    <a:pt x="1458739" y="3449246"/>
                    <a:pt x="1457102" y="3445823"/>
                  </a:cubicBezTo>
                  <a:cubicBezTo>
                    <a:pt x="1455465" y="3442400"/>
                    <a:pt x="1453654" y="3438159"/>
                    <a:pt x="1451669" y="3433098"/>
                  </a:cubicBezTo>
                  <a:close/>
                  <a:moveTo>
                    <a:pt x="1889819" y="3433098"/>
                  </a:moveTo>
                  <a:lnTo>
                    <a:pt x="1885206" y="3433098"/>
                  </a:lnTo>
                  <a:lnTo>
                    <a:pt x="1885206" y="3477896"/>
                  </a:lnTo>
                  <a:lnTo>
                    <a:pt x="1853357" y="3477896"/>
                  </a:lnTo>
                  <a:lnTo>
                    <a:pt x="1853357" y="3488314"/>
                  </a:lnTo>
                  <a:lnTo>
                    <a:pt x="1885206" y="3488314"/>
                  </a:lnTo>
                  <a:lnTo>
                    <a:pt x="1885206" y="3576718"/>
                  </a:lnTo>
                  <a:cubicBezTo>
                    <a:pt x="1885206" y="3581182"/>
                    <a:pt x="1884859" y="3584878"/>
                    <a:pt x="1884164" y="3587805"/>
                  </a:cubicBezTo>
                  <a:cubicBezTo>
                    <a:pt x="1883469" y="3590732"/>
                    <a:pt x="1882527" y="3593039"/>
                    <a:pt x="1881337" y="3594726"/>
                  </a:cubicBezTo>
                  <a:cubicBezTo>
                    <a:pt x="1880146" y="3596412"/>
                    <a:pt x="1878732" y="3597578"/>
                    <a:pt x="1877095" y="3598223"/>
                  </a:cubicBezTo>
                  <a:cubicBezTo>
                    <a:pt x="1875457" y="3598868"/>
                    <a:pt x="1873647" y="3599191"/>
                    <a:pt x="1871663" y="3599191"/>
                  </a:cubicBezTo>
                  <a:cubicBezTo>
                    <a:pt x="1868389" y="3599191"/>
                    <a:pt x="1865213" y="3598174"/>
                    <a:pt x="1862137" y="3596140"/>
                  </a:cubicBezTo>
                  <a:cubicBezTo>
                    <a:pt x="1859061" y="3594106"/>
                    <a:pt x="1856681" y="3591104"/>
                    <a:pt x="1854994" y="3587136"/>
                  </a:cubicBezTo>
                  <a:lnTo>
                    <a:pt x="1849189" y="3587136"/>
                  </a:lnTo>
                  <a:cubicBezTo>
                    <a:pt x="1850975" y="3591997"/>
                    <a:pt x="1853133" y="3596264"/>
                    <a:pt x="1855663" y="3599935"/>
                  </a:cubicBezTo>
                  <a:cubicBezTo>
                    <a:pt x="1858193" y="3603606"/>
                    <a:pt x="1860947" y="3606657"/>
                    <a:pt x="1863923" y="3609088"/>
                  </a:cubicBezTo>
                  <a:cubicBezTo>
                    <a:pt x="1866900" y="3611519"/>
                    <a:pt x="1870075" y="3613354"/>
                    <a:pt x="1873449" y="3614594"/>
                  </a:cubicBezTo>
                  <a:cubicBezTo>
                    <a:pt x="1876821" y="3615835"/>
                    <a:pt x="1880195" y="3616455"/>
                    <a:pt x="1883569" y="3616455"/>
                  </a:cubicBezTo>
                  <a:cubicBezTo>
                    <a:pt x="1885851" y="3616455"/>
                    <a:pt x="1888157" y="3616132"/>
                    <a:pt x="1890489" y="3615487"/>
                  </a:cubicBezTo>
                  <a:cubicBezTo>
                    <a:pt x="1892821" y="3614842"/>
                    <a:pt x="1895003" y="3613900"/>
                    <a:pt x="1897038" y="3612660"/>
                  </a:cubicBezTo>
                  <a:cubicBezTo>
                    <a:pt x="1899071" y="3611419"/>
                    <a:pt x="1900931" y="3609906"/>
                    <a:pt x="1902619" y="3608120"/>
                  </a:cubicBezTo>
                  <a:cubicBezTo>
                    <a:pt x="1904305" y="3606334"/>
                    <a:pt x="1905645" y="3604251"/>
                    <a:pt x="1906637" y="3601869"/>
                  </a:cubicBezTo>
                  <a:cubicBezTo>
                    <a:pt x="1908721" y="3597107"/>
                    <a:pt x="1909763" y="3589814"/>
                    <a:pt x="1909763" y="3579992"/>
                  </a:cubicBezTo>
                  <a:lnTo>
                    <a:pt x="1909763" y="3488314"/>
                  </a:lnTo>
                  <a:lnTo>
                    <a:pt x="1931343" y="3488314"/>
                  </a:lnTo>
                  <a:lnTo>
                    <a:pt x="1931343" y="3483402"/>
                  </a:lnTo>
                  <a:cubicBezTo>
                    <a:pt x="1925885" y="3481220"/>
                    <a:pt x="1920305" y="3477524"/>
                    <a:pt x="1914599" y="3472315"/>
                  </a:cubicBezTo>
                  <a:cubicBezTo>
                    <a:pt x="1908894" y="3467106"/>
                    <a:pt x="1903809" y="3460929"/>
                    <a:pt x="1899345" y="3453786"/>
                  </a:cubicBezTo>
                  <a:cubicBezTo>
                    <a:pt x="1898253" y="3451900"/>
                    <a:pt x="1896889" y="3449246"/>
                    <a:pt x="1895252" y="3445823"/>
                  </a:cubicBezTo>
                  <a:cubicBezTo>
                    <a:pt x="1893615" y="3442400"/>
                    <a:pt x="1891804" y="3438159"/>
                    <a:pt x="1889819" y="3433098"/>
                  </a:cubicBezTo>
                  <a:close/>
                  <a:moveTo>
                    <a:pt x="2423219" y="3433098"/>
                  </a:moveTo>
                  <a:lnTo>
                    <a:pt x="2418606" y="3433098"/>
                  </a:lnTo>
                  <a:lnTo>
                    <a:pt x="2418606" y="3477896"/>
                  </a:lnTo>
                  <a:lnTo>
                    <a:pt x="2386757" y="3477896"/>
                  </a:lnTo>
                  <a:lnTo>
                    <a:pt x="2386757" y="3488314"/>
                  </a:lnTo>
                  <a:lnTo>
                    <a:pt x="2418606" y="3488314"/>
                  </a:lnTo>
                  <a:lnTo>
                    <a:pt x="2418606" y="3576718"/>
                  </a:lnTo>
                  <a:cubicBezTo>
                    <a:pt x="2418606" y="3581182"/>
                    <a:pt x="2418259" y="3584878"/>
                    <a:pt x="2417564" y="3587805"/>
                  </a:cubicBezTo>
                  <a:cubicBezTo>
                    <a:pt x="2416869" y="3590732"/>
                    <a:pt x="2415927" y="3593039"/>
                    <a:pt x="2414737" y="3594726"/>
                  </a:cubicBezTo>
                  <a:cubicBezTo>
                    <a:pt x="2413546" y="3596412"/>
                    <a:pt x="2412132" y="3597578"/>
                    <a:pt x="2410495" y="3598223"/>
                  </a:cubicBezTo>
                  <a:cubicBezTo>
                    <a:pt x="2408857" y="3598868"/>
                    <a:pt x="2407047" y="3599191"/>
                    <a:pt x="2405063" y="3599191"/>
                  </a:cubicBezTo>
                  <a:cubicBezTo>
                    <a:pt x="2401789" y="3599191"/>
                    <a:pt x="2398613" y="3598174"/>
                    <a:pt x="2395537" y="3596140"/>
                  </a:cubicBezTo>
                  <a:cubicBezTo>
                    <a:pt x="2392461" y="3594106"/>
                    <a:pt x="2390081" y="3591104"/>
                    <a:pt x="2388394" y="3587136"/>
                  </a:cubicBezTo>
                  <a:lnTo>
                    <a:pt x="2382589" y="3587136"/>
                  </a:lnTo>
                  <a:cubicBezTo>
                    <a:pt x="2384375" y="3591997"/>
                    <a:pt x="2386533" y="3596264"/>
                    <a:pt x="2389063" y="3599935"/>
                  </a:cubicBezTo>
                  <a:cubicBezTo>
                    <a:pt x="2391593" y="3603606"/>
                    <a:pt x="2394347" y="3606657"/>
                    <a:pt x="2397323" y="3609088"/>
                  </a:cubicBezTo>
                  <a:cubicBezTo>
                    <a:pt x="2400300" y="3611519"/>
                    <a:pt x="2403475" y="3613354"/>
                    <a:pt x="2406849" y="3614594"/>
                  </a:cubicBezTo>
                  <a:cubicBezTo>
                    <a:pt x="2410221" y="3615835"/>
                    <a:pt x="2413595" y="3616455"/>
                    <a:pt x="2416969" y="3616455"/>
                  </a:cubicBezTo>
                  <a:cubicBezTo>
                    <a:pt x="2419251" y="3616455"/>
                    <a:pt x="2421557" y="3616132"/>
                    <a:pt x="2423889" y="3615487"/>
                  </a:cubicBezTo>
                  <a:cubicBezTo>
                    <a:pt x="2426221" y="3614842"/>
                    <a:pt x="2428403" y="3613900"/>
                    <a:pt x="2430438" y="3612660"/>
                  </a:cubicBezTo>
                  <a:cubicBezTo>
                    <a:pt x="2432471" y="3611419"/>
                    <a:pt x="2434331" y="3609906"/>
                    <a:pt x="2436019" y="3608120"/>
                  </a:cubicBezTo>
                  <a:cubicBezTo>
                    <a:pt x="2437705" y="3606334"/>
                    <a:pt x="2439045" y="3604251"/>
                    <a:pt x="2440037" y="3601869"/>
                  </a:cubicBezTo>
                  <a:cubicBezTo>
                    <a:pt x="2442121" y="3597107"/>
                    <a:pt x="2443163" y="3589814"/>
                    <a:pt x="2443163" y="3579992"/>
                  </a:cubicBezTo>
                  <a:lnTo>
                    <a:pt x="2443163" y="3488314"/>
                  </a:lnTo>
                  <a:lnTo>
                    <a:pt x="2464743" y="3488314"/>
                  </a:lnTo>
                  <a:lnTo>
                    <a:pt x="2464743" y="3483402"/>
                  </a:lnTo>
                  <a:cubicBezTo>
                    <a:pt x="2459285" y="3481220"/>
                    <a:pt x="2453705" y="3477524"/>
                    <a:pt x="2447999" y="3472315"/>
                  </a:cubicBezTo>
                  <a:cubicBezTo>
                    <a:pt x="2442294" y="3467106"/>
                    <a:pt x="2437209" y="3460929"/>
                    <a:pt x="2432745" y="3453786"/>
                  </a:cubicBezTo>
                  <a:cubicBezTo>
                    <a:pt x="2431653" y="3451900"/>
                    <a:pt x="2430289" y="3449246"/>
                    <a:pt x="2428652" y="3445823"/>
                  </a:cubicBezTo>
                  <a:cubicBezTo>
                    <a:pt x="2427015" y="3442400"/>
                    <a:pt x="2425204" y="3438159"/>
                    <a:pt x="2423219" y="3433098"/>
                  </a:cubicBezTo>
                  <a:close/>
                  <a:moveTo>
                    <a:pt x="5271194" y="3433098"/>
                  </a:moveTo>
                  <a:cubicBezTo>
                    <a:pt x="5273179" y="3438159"/>
                    <a:pt x="5274989" y="3442400"/>
                    <a:pt x="5276626" y="3445823"/>
                  </a:cubicBezTo>
                  <a:cubicBezTo>
                    <a:pt x="5278263" y="3449246"/>
                    <a:pt x="5279628" y="3451900"/>
                    <a:pt x="5280719" y="3453786"/>
                  </a:cubicBezTo>
                  <a:cubicBezTo>
                    <a:pt x="5285184" y="3460929"/>
                    <a:pt x="5290269" y="3467106"/>
                    <a:pt x="5295974" y="3472315"/>
                  </a:cubicBezTo>
                  <a:cubicBezTo>
                    <a:pt x="5301679" y="3477524"/>
                    <a:pt x="5307260" y="3481220"/>
                    <a:pt x="5312717" y="3483402"/>
                  </a:cubicBezTo>
                  <a:lnTo>
                    <a:pt x="5312717" y="3488314"/>
                  </a:lnTo>
                  <a:lnTo>
                    <a:pt x="5291137" y="3488314"/>
                  </a:lnTo>
                  <a:lnTo>
                    <a:pt x="5291137" y="3579992"/>
                  </a:lnTo>
                  <a:cubicBezTo>
                    <a:pt x="5291137" y="3589814"/>
                    <a:pt x="5290095" y="3597107"/>
                    <a:pt x="5288012" y="3601869"/>
                  </a:cubicBezTo>
                  <a:cubicBezTo>
                    <a:pt x="5287019" y="3604251"/>
                    <a:pt x="5285680" y="3606334"/>
                    <a:pt x="5283993" y="3608120"/>
                  </a:cubicBezTo>
                  <a:cubicBezTo>
                    <a:pt x="5282306" y="3609906"/>
                    <a:pt x="5280446" y="3611419"/>
                    <a:pt x="5278412" y="3612660"/>
                  </a:cubicBezTo>
                  <a:cubicBezTo>
                    <a:pt x="5276378" y="3613900"/>
                    <a:pt x="5274195" y="3614842"/>
                    <a:pt x="5271864" y="3615487"/>
                  </a:cubicBezTo>
                  <a:cubicBezTo>
                    <a:pt x="5269532" y="3616132"/>
                    <a:pt x="5267225" y="3616455"/>
                    <a:pt x="5264943" y="3616455"/>
                  </a:cubicBezTo>
                  <a:cubicBezTo>
                    <a:pt x="5261570" y="3616455"/>
                    <a:pt x="5258196" y="3615835"/>
                    <a:pt x="5254823" y="3614594"/>
                  </a:cubicBezTo>
                  <a:cubicBezTo>
                    <a:pt x="5251450" y="3613354"/>
                    <a:pt x="5248275" y="3611519"/>
                    <a:pt x="5245297" y="3609088"/>
                  </a:cubicBezTo>
                  <a:cubicBezTo>
                    <a:pt x="5242321" y="3606657"/>
                    <a:pt x="5239568" y="3603606"/>
                    <a:pt x="5237038" y="3599935"/>
                  </a:cubicBezTo>
                  <a:cubicBezTo>
                    <a:pt x="5234508" y="3596264"/>
                    <a:pt x="5232350" y="3591997"/>
                    <a:pt x="5230564" y="3587136"/>
                  </a:cubicBezTo>
                  <a:lnTo>
                    <a:pt x="5236368" y="3587136"/>
                  </a:lnTo>
                  <a:cubicBezTo>
                    <a:pt x="5238055" y="3591104"/>
                    <a:pt x="5240436" y="3594106"/>
                    <a:pt x="5243512" y="3596140"/>
                  </a:cubicBezTo>
                  <a:cubicBezTo>
                    <a:pt x="5246588" y="3598174"/>
                    <a:pt x="5249763" y="3599191"/>
                    <a:pt x="5253037" y="3599191"/>
                  </a:cubicBezTo>
                  <a:cubicBezTo>
                    <a:pt x="5255022" y="3599191"/>
                    <a:pt x="5256832" y="3598868"/>
                    <a:pt x="5258469" y="3598223"/>
                  </a:cubicBezTo>
                  <a:cubicBezTo>
                    <a:pt x="5260106" y="3597578"/>
                    <a:pt x="5261520" y="3596412"/>
                    <a:pt x="5262711" y="3594726"/>
                  </a:cubicBezTo>
                  <a:cubicBezTo>
                    <a:pt x="5263902" y="3593039"/>
                    <a:pt x="5264844" y="3590732"/>
                    <a:pt x="5265539" y="3587805"/>
                  </a:cubicBezTo>
                  <a:cubicBezTo>
                    <a:pt x="5266233" y="3584878"/>
                    <a:pt x="5266580" y="3581182"/>
                    <a:pt x="5266580" y="3576718"/>
                  </a:cubicBezTo>
                  <a:lnTo>
                    <a:pt x="5266580" y="3488314"/>
                  </a:lnTo>
                  <a:lnTo>
                    <a:pt x="5234731" y="3488314"/>
                  </a:lnTo>
                  <a:lnTo>
                    <a:pt x="5234731" y="3477896"/>
                  </a:lnTo>
                  <a:lnTo>
                    <a:pt x="5266580" y="3477896"/>
                  </a:lnTo>
                  <a:lnTo>
                    <a:pt x="5266580" y="3433098"/>
                  </a:lnTo>
                  <a:close/>
                  <a:moveTo>
                    <a:pt x="6299894" y="3433098"/>
                  </a:moveTo>
                  <a:lnTo>
                    <a:pt x="6295281" y="3433098"/>
                  </a:lnTo>
                  <a:lnTo>
                    <a:pt x="6295281" y="3477896"/>
                  </a:lnTo>
                  <a:lnTo>
                    <a:pt x="6263431" y="3477896"/>
                  </a:lnTo>
                  <a:lnTo>
                    <a:pt x="6263431" y="3488314"/>
                  </a:lnTo>
                  <a:lnTo>
                    <a:pt x="6295281" y="3488314"/>
                  </a:lnTo>
                  <a:lnTo>
                    <a:pt x="6295281" y="3576718"/>
                  </a:lnTo>
                  <a:cubicBezTo>
                    <a:pt x="6295281" y="3581182"/>
                    <a:pt x="6294933" y="3584878"/>
                    <a:pt x="6294239" y="3587805"/>
                  </a:cubicBezTo>
                  <a:cubicBezTo>
                    <a:pt x="6293544" y="3590732"/>
                    <a:pt x="6292601" y="3593039"/>
                    <a:pt x="6291410" y="3594726"/>
                  </a:cubicBezTo>
                  <a:cubicBezTo>
                    <a:pt x="6290220" y="3596412"/>
                    <a:pt x="6288807" y="3597578"/>
                    <a:pt x="6287169" y="3598223"/>
                  </a:cubicBezTo>
                  <a:cubicBezTo>
                    <a:pt x="6285532" y="3598868"/>
                    <a:pt x="6283722" y="3599191"/>
                    <a:pt x="6281737" y="3599191"/>
                  </a:cubicBezTo>
                  <a:cubicBezTo>
                    <a:pt x="6278463" y="3599191"/>
                    <a:pt x="6275288" y="3598174"/>
                    <a:pt x="6272212" y="3596140"/>
                  </a:cubicBezTo>
                  <a:cubicBezTo>
                    <a:pt x="6269136" y="3594106"/>
                    <a:pt x="6266755" y="3591104"/>
                    <a:pt x="6265068" y="3587136"/>
                  </a:cubicBezTo>
                  <a:lnTo>
                    <a:pt x="6259264" y="3587136"/>
                  </a:lnTo>
                  <a:cubicBezTo>
                    <a:pt x="6261050" y="3591997"/>
                    <a:pt x="6263208" y="3596264"/>
                    <a:pt x="6265738" y="3599935"/>
                  </a:cubicBezTo>
                  <a:cubicBezTo>
                    <a:pt x="6268268" y="3603606"/>
                    <a:pt x="6271022" y="3606657"/>
                    <a:pt x="6273998" y="3609088"/>
                  </a:cubicBezTo>
                  <a:cubicBezTo>
                    <a:pt x="6276975" y="3611519"/>
                    <a:pt x="6280150" y="3613354"/>
                    <a:pt x="6283523" y="3614594"/>
                  </a:cubicBezTo>
                  <a:cubicBezTo>
                    <a:pt x="6286897" y="3615835"/>
                    <a:pt x="6290270" y="3616455"/>
                    <a:pt x="6293643" y="3616455"/>
                  </a:cubicBezTo>
                  <a:cubicBezTo>
                    <a:pt x="6295926" y="3616455"/>
                    <a:pt x="6298232" y="3616132"/>
                    <a:pt x="6300564" y="3615487"/>
                  </a:cubicBezTo>
                  <a:cubicBezTo>
                    <a:pt x="6302896" y="3614842"/>
                    <a:pt x="6305078" y="3613900"/>
                    <a:pt x="6307112" y="3612660"/>
                  </a:cubicBezTo>
                  <a:cubicBezTo>
                    <a:pt x="6309147" y="3611419"/>
                    <a:pt x="6311007" y="3609906"/>
                    <a:pt x="6312693" y="3608120"/>
                  </a:cubicBezTo>
                  <a:cubicBezTo>
                    <a:pt x="6314380" y="3606334"/>
                    <a:pt x="6315720" y="3604251"/>
                    <a:pt x="6316712" y="3601869"/>
                  </a:cubicBezTo>
                  <a:cubicBezTo>
                    <a:pt x="6318795" y="3597107"/>
                    <a:pt x="6319837" y="3589814"/>
                    <a:pt x="6319837" y="3579992"/>
                  </a:cubicBezTo>
                  <a:lnTo>
                    <a:pt x="6319837" y="3488314"/>
                  </a:lnTo>
                  <a:lnTo>
                    <a:pt x="6341417" y="3488314"/>
                  </a:lnTo>
                  <a:lnTo>
                    <a:pt x="6341417" y="3483402"/>
                  </a:lnTo>
                  <a:cubicBezTo>
                    <a:pt x="6335960" y="3481220"/>
                    <a:pt x="6330379" y="3477524"/>
                    <a:pt x="6324674" y="3472315"/>
                  </a:cubicBezTo>
                  <a:cubicBezTo>
                    <a:pt x="6318969" y="3467106"/>
                    <a:pt x="6313883" y="3460929"/>
                    <a:pt x="6309419" y="3453786"/>
                  </a:cubicBezTo>
                  <a:cubicBezTo>
                    <a:pt x="6308328" y="3451900"/>
                    <a:pt x="6306964" y="3449246"/>
                    <a:pt x="6305326" y="3445823"/>
                  </a:cubicBezTo>
                  <a:cubicBezTo>
                    <a:pt x="6303689" y="3442400"/>
                    <a:pt x="6301879" y="3438159"/>
                    <a:pt x="6299894" y="3433098"/>
                  </a:cubicBezTo>
                  <a:close/>
                  <a:moveTo>
                    <a:pt x="9033568" y="3433098"/>
                  </a:moveTo>
                  <a:lnTo>
                    <a:pt x="9028955" y="3433098"/>
                  </a:lnTo>
                  <a:lnTo>
                    <a:pt x="9028955" y="3477896"/>
                  </a:lnTo>
                  <a:lnTo>
                    <a:pt x="8997106" y="3477896"/>
                  </a:lnTo>
                  <a:lnTo>
                    <a:pt x="8997106" y="3488314"/>
                  </a:lnTo>
                  <a:lnTo>
                    <a:pt x="9028955" y="3488314"/>
                  </a:lnTo>
                  <a:lnTo>
                    <a:pt x="9028955" y="3576718"/>
                  </a:lnTo>
                  <a:cubicBezTo>
                    <a:pt x="9028955" y="3581182"/>
                    <a:pt x="9028607" y="3584878"/>
                    <a:pt x="9027913" y="3587805"/>
                  </a:cubicBezTo>
                  <a:cubicBezTo>
                    <a:pt x="9027218" y="3590732"/>
                    <a:pt x="9026276" y="3593039"/>
                    <a:pt x="9025085" y="3594726"/>
                  </a:cubicBezTo>
                  <a:cubicBezTo>
                    <a:pt x="9023895" y="3596412"/>
                    <a:pt x="9022481" y="3597578"/>
                    <a:pt x="9020844" y="3598223"/>
                  </a:cubicBezTo>
                  <a:cubicBezTo>
                    <a:pt x="9019207" y="3598868"/>
                    <a:pt x="9017396" y="3599191"/>
                    <a:pt x="9015411" y="3599191"/>
                  </a:cubicBezTo>
                  <a:cubicBezTo>
                    <a:pt x="9012137" y="3599191"/>
                    <a:pt x="9008962" y="3598174"/>
                    <a:pt x="9005886" y="3596140"/>
                  </a:cubicBezTo>
                  <a:cubicBezTo>
                    <a:pt x="9002810" y="3594106"/>
                    <a:pt x="9000429" y="3591104"/>
                    <a:pt x="8998743" y="3587136"/>
                  </a:cubicBezTo>
                  <a:lnTo>
                    <a:pt x="8992938" y="3587136"/>
                  </a:lnTo>
                  <a:cubicBezTo>
                    <a:pt x="8994724" y="3591997"/>
                    <a:pt x="8996882" y="3596264"/>
                    <a:pt x="8999412" y="3599935"/>
                  </a:cubicBezTo>
                  <a:cubicBezTo>
                    <a:pt x="9001943" y="3603606"/>
                    <a:pt x="9004696" y="3606657"/>
                    <a:pt x="9007672" y="3609088"/>
                  </a:cubicBezTo>
                  <a:cubicBezTo>
                    <a:pt x="9010649" y="3611519"/>
                    <a:pt x="9013824" y="3613354"/>
                    <a:pt x="9017197" y="3614594"/>
                  </a:cubicBezTo>
                  <a:cubicBezTo>
                    <a:pt x="9020571" y="3615835"/>
                    <a:pt x="9023944" y="3616455"/>
                    <a:pt x="9027318" y="3616455"/>
                  </a:cubicBezTo>
                  <a:cubicBezTo>
                    <a:pt x="9029600" y="3616455"/>
                    <a:pt x="9031907" y="3616132"/>
                    <a:pt x="9034238" y="3615487"/>
                  </a:cubicBezTo>
                  <a:cubicBezTo>
                    <a:pt x="9036570" y="3614842"/>
                    <a:pt x="9038752" y="3613900"/>
                    <a:pt x="9040787" y="3612660"/>
                  </a:cubicBezTo>
                  <a:cubicBezTo>
                    <a:pt x="9042821" y="3611419"/>
                    <a:pt x="9044681" y="3609906"/>
                    <a:pt x="9046368" y="3608120"/>
                  </a:cubicBezTo>
                  <a:cubicBezTo>
                    <a:pt x="9048054" y="3606334"/>
                    <a:pt x="9049394" y="3604251"/>
                    <a:pt x="9050386" y="3601869"/>
                  </a:cubicBezTo>
                  <a:cubicBezTo>
                    <a:pt x="9052469" y="3597107"/>
                    <a:pt x="9053511" y="3589814"/>
                    <a:pt x="9053511" y="3579992"/>
                  </a:cubicBezTo>
                  <a:lnTo>
                    <a:pt x="9053511" y="3488314"/>
                  </a:lnTo>
                  <a:lnTo>
                    <a:pt x="9075092" y="3488314"/>
                  </a:lnTo>
                  <a:lnTo>
                    <a:pt x="9075092" y="3483402"/>
                  </a:lnTo>
                  <a:cubicBezTo>
                    <a:pt x="9069635" y="3481220"/>
                    <a:pt x="9064053" y="3477524"/>
                    <a:pt x="9058348" y="3472315"/>
                  </a:cubicBezTo>
                  <a:cubicBezTo>
                    <a:pt x="9052643" y="3467106"/>
                    <a:pt x="9047558" y="3460929"/>
                    <a:pt x="9043093" y="3453786"/>
                  </a:cubicBezTo>
                  <a:cubicBezTo>
                    <a:pt x="9042002" y="3451900"/>
                    <a:pt x="9040638" y="3449246"/>
                    <a:pt x="9039001" y="3445823"/>
                  </a:cubicBezTo>
                  <a:cubicBezTo>
                    <a:pt x="9037364" y="3442400"/>
                    <a:pt x="9035553" y="3438159"/>
                    <a:pt x="9033568" y="3433098"/>
                  </a:cubicBezTo>
                  <a:close/>
                  <a:moveTo>
                    <a:pt x="9485857" y="3412411"/>
                  </a:moveTo>
                  <a:lnTo>
                    <a:pt x="9399388" y="3412411"/>
                  </a:lnTo>
                  <a:lnTo>
                    <a:pt x="9399388" y="3417918"/>
                  </a:lnTo>
                  <a:lnTo>
                    <a:pt x="9406680" y="3417918"/>
                  </a:lnTo>
                  <a:cubicBezTo>
                    <a:pt x="9415015" y="3417918"/>
                    <a:pt x="9421018" y="3420349"/>
                    <a:pt x="9424688" y="3425211"/>
                  </a:cubicBezTo>
                  <a:cubicBezTo>
                    <a:pt x="9427070" y="3428386"/>
                    <a:pt x="9428261" y="3436025"/>
                    <a:pt x="9428261" y="3448130"/>
                  </a:cubicBezTo>
                  <a:lnTo>
                    <a:pt x="9428261" y="3546803"/>
                  </a:lnTo>
                  <a:cubicBezTo>
                    <a:pt x="9428261" y="3562182"/>
                    <a:pt x="9429947" y="3574485"/>
                    <a:pt x="9433321" y="3583712"/>
                  </a:cubicBezTo>
                  <a:cubicBezTo>
                    <a:pt x="9435008" y="3588376"/>
                    <a:pt x="9437290" y="3592816"/>
                    <a:pt x="9440167" y="3597033"/>
                  </a:cubicBezTo>
                  <a:cubicBezTo>
                    <a:pt x="9443044" y="3601249"/>
                    <a:pt x="9446442" y="3604970"/>
                    <a:pt x="9450361" y="3608195"/>
                  </a:cubicBezTo>
                  <a:cubicBezTo>
                    <a:pt x="9454281" y="3611419"/>
                    <a:pt x="9458746" y="3613999"/>
                    <a:pt x="9463756" y="3615934"/>
                  </a:cubicBezTo>
                  <a:cubicBezTo>
                    <a:pt x="9468767" y="3617869"/>
                    <a:pt x="9474149" y="3618836"/>
                    <a:pt x="9479904" y="3618836"/>
                  </a:cubicBezTo>
                  <a:cubicBezTo>
                    <a:pt x="9484567" y="3618836"/>
                    <a:pt x="9488759" y="3618191"/>
                    <a:pt x="9492480" y="3616901"/>
                  </a:cubicBezTo>
                  <a:cubicBezTo>
                    <a:pt x="9496201" y="3615611"/>
                    <a:pt x="9499351" y="3613925"/>
                    <a:pt x="9501930" y="3611841"/>
                  </a:cubicBezTo>
                  <a:cubicBezTo>
                    <a:pt x="9504510" y="3609757"/>
                    <a:pt x="9506494" y="3607351"/>
                    <a:pt x="9507884" y="3604623"/>
                  </a:cubicBezTo>
                  <a:cubicBezTo>
                    <a:pt x="9509273" y="3601894"/>
                    <a:pt x="9509967" y="3599042"/>
                    <a:pt x="9509967" y="3596065"/>
                  </a:cubicBezTo>
                  <a:cubicBezTo>
                    <a:pt x="9509967" y="3593287"/>
                    <a:pt x="9509521" y="3590906"/>
                    <a:pt x="9508628" y="3588921"/>
                  </a:cubicBezTo>
                  <a:cubicBezTo>
                    <a:pt x="9507735" y="3586937"/>
                    <a:pt x="9506569" y="3585300"/>
                    <a:pt x="9505130" y="3584010"/>
                  </a:cubicBezTo>
                  <a:cubicBezTo>
                    <a:pt x="9503692" y="3582720"/>
                    <a:pt x="9502055" y="3581803"/>
                    <a:pt x="9500219" y="3581257"/>
                  </a:cubicBezTo>
                  <a:cubicBezTo>
                    <a:pt x="9498384" y="3580711"/>
                    <a:pt x="9496573" y="3580438"/>
                    <a:pt x="9494787" y="3580438"/>
                  </a:cubicBezTo>
                  <a:cubicBezTo>
                    <a:pt x="9493298" y="3580438"/>
                    <a:pt x="9491885" y="3580587"/>
                    <a:pt x="9490545" y="3580885"/>
                  </a:cubicBezTo>
                  <a:cubicBezTo>
                    <a:pt x="9489206" y="3581182"/>
                    <a:pt x="9487817" y="3582001"/>
                    <a:pt x="9486378" y="3583340"/>
                  </a:cubicBezTo>
                  <a:cubicBezTo>
                    <a:pt x="9484939" y="3584680"/>
                    <a:pt x="9483451" y="3586664"/>
                    <a:pt x="9481913" y="3589294"/>
                  </a:cubicBezTo>
                  <a:cubicBezTo>
                    <a:pt x="9480375" y="3591923"/>
                    <a:pt x="9478614" y="3595569"/>
                    <a:pt x="9476630" y="3600232"/>
                  </a:cubicBezTo>
                  <a:cubicBezTo>
                    <a:pt x="9474447" y="3605590"/>
                    <a:pt x="9471520" y="3608269"/>
                    <a:pt x="9467849" y="3608269"/>
                  </a:cubicBezTo>
                  <a:cubicBezTo>
                    <a:pt x="9466559" y="3608269"/>
                    <a:pt x="9465244" y="3607897"/>
                    <a:pt x="9463905" y="3607153"/>
                  </a:cubicBezTo>
                  <a:cubicBezTo>
                    <a:pt x="9462566" y="3606409"/>
                    <a:pt x="9461375" y="3605144"/>
                    <a:pt x="9460333" y="3603358"/>
                  </a:cubicBezTo>
                  <a:cubicBezTo>
                    <a:pt x="9459291" y="3601572"/>
                    <a:pt x="9458448" y="3599265"/>
                    <a:pt x="9457803" y="3596437"/>
                  </a:cubicBezTo>
                  <a:cubicBezTo>
                    <a:pt x="9457158" y="3593610"/>
                    <a:pt x="9456836" y="3590112"/>
                    <a:pt x="9456836" y="3585945"/>
                  </a:cubicBezTo>
                  <a:lnTo>
                    <a:pt x="9456836" y="3448130"/>
                  </a:lnTo>
                  <a:cubicBezTo>
                    <a:pt x="9456836" y="3443368"/>
                    <a:pt x="9456935" y="3439498"/>
                    <a:pt x="9457133" y="3436521"/>
                  </a:cubicBezTo>
                  <a:cubicBezTo>
                    <a:pt x="9457332" y="3433545"/>
                    <a:pt x="9457704" y="3431114"/>
                    <a:pt x="9458250" y="3429229"/>
                  </a:cubicBezTo>
                  <a:cubicBezTo>
                    <a:pt x="9458795" y="3427344"/>
                    <a:pt x="9459614" y="3425831"/>
                    <a:pt x="9460706" y="3424690"/>
                  </a:cubicBezTo>
                  <a:cubicBezTo>
                    <a:pt x="9461797" y="3423549"/>
                    <a:pt x="9463235" y="3422482"/>
                    <a:pt x="9465021" y="3421490"/>
                  </a:cubicBezTo>
                  <a:cubicBezTo>
                    <a:pt x="9469387" y="3419109"/>
                    <a:pt x="9473901" y="3417918"/>
                    <a:pt x="9478565" y="3417918"/>
                  </a:cubicBezTo>
                  <a:lnTo>
                    <a:pt x="9485857" y="3417918"/>
                  </a:lnTo>
                  <a:close/>
                  <a:moveTo>
                    <a:pt x="5887393" y="3411277"/>
                  </a:moveTo>
                  <a:lnTo>
                    <a:pt x="5894689" y="3422132"/>
                  </a:lnTo>
                  <a:lnTo>
                    <a:pt x="5904904" y="3424466"/>
                  </a:lnTo>
                  <a:lnTo>
                    <a:pt x="5906987" y="3419257"/>
                  </a:lnTo>
                  <a:close/>
                  <a:moveTo>
                    <a:pt x="29468" y="3402589"/>
                  </a:moveTo>
                  <a:lnTo>
                    <a:pt x="22771" y="3402589"/>
                  </a:lnTo>
                  <a:lnTo>
                    <a:pt x="22771" y="3560198"/>
                  </a:lnTo>
                  <a:cubicBezTo>
                    <a:pt x="22771" y="3576370"/>
                    <a:pt x="22423" y="3586143"/>
                    <a:pt x="21729" y="3589517"/>
                  </a:cubicBezTo>
                  <a:cubicBezTo>
                    <a:pt x="20935" y="3592989"/>
                    <a:pt x="19720" y="3595420"/>
                    <a:pt x="18083" y="3596809"/>
                  </a:cubicBezTo>
                  <a:cubicBezTo>
                    <a:pt x="16446" y="3598198"/>
                    <a:pt x="14535" y="3598893"/>
                    <a:pt x="12353" y="3598893"/>
                  </a:cubicBezTo>
                  <a:cubicBezTo>
                    <a:pt x="9773" y="3598893"/>
                    <a:pt x="6201" y="3598050"/>
                    <a:pt x="1637" y="3596363"/>
                  </a:cubicBezTo>
                  <a:lnTo>
                    <a:pt x="0" y="3601572"/>
                  </a:lnTo>
                  <a:lnTo>
                    <a:pt x="40481" y="3618389"/>
                  </a:lnTo>
                  <a:lnTo>
                    <a:pt x="47327" y="3618389"/>
                  </a:lnTo>
                  <a:lnTo>
                    <a:pt x="47327" y="3598893"/>
                  </a:lnTo>
                  <a:cubicBezTo>
                    <a:pt x="53975" y="3605838"/>
                    <a:pt x="60449" y="3610824"/>
                    <a:pt x="66750" y="3613850"/>
                  </a:cubicBezTo>
                  <a:cubicBezTo>
                    <a:pt x="73050" y="3616876"/>
                    <a:pt x="79921" y="3618389"/>
                    <a:pt x="87362" y="3618389"/>
                  </a:cubicBezTo>
                  <a:cubicBezTo>
                    <a:pt x="94804" y="3618389"/>
                    <a:pt x="101873" y="3616728"/>
                    <a:pt x="108570" y="3613404"/>
                  </a:cubicBezTo>
                  <a:cubicBezTo>
                    <a:pt x="115267" y="3610080"/>
                    <a:pt x="121171" y="3605466"/>
                    <a:pt x="126281" y="3599563"/>
                  </a:cubicBezTo>
                  <a:cubicBezTo>
                    <a:pt x="131390" y="3593659"/>
                    <a:pt x="135458" y="3586639"/>
                    <a:pt x="138485" y="3578503"/>
                  </a:cubicBezTo>
                  <a:cubicBezTo>
                    <a:pt x="141511" y="3570368"/>
                    <a:pt x="143024" y="3561438"/>
                    <a:pt x="143024" y="3551714"/>
                  </a:cubicBezTo>
                  <a:cubicBezTo>
                    <a:pt x="143024" y="3532168"/>
                    <a:pt x="136872" y="3514309"/>
                    <a:pt x="124569" y="3498136"/>
                  </a:cubicBezTo>
                  <a:cubicBezTo>
                    <a:pt x="112167" y="3481864"/>
                    <a:pt x="96341" y="3473728"/>
                    <a:pt x="77093" y="3473728"/>
                  </a:cubicBezTo>
                  <a:cubicBezTo>
                    <a:pt x="65187" y="3473728"/>
                    <a:pt x="55265" y="3477548"/>
                    <a:pt x="47327" y="3485188"/>
                  </a:cubicBezTo>
                  <a:lnTo>
                    <a:pt x="47327" y="3440540"/>
                  </a:lnTo>
                  <a:cubicBezTo>
                    <a:pt x="47327" y="3438754"/>
                    <a:pt x="47253" y="3436794"/>
                    <a:pt x="47104" y="3434661"/>
                  </a:cubicBezTo>
                  <a:cubicBezTo>
                    <a:pt x="46955" y="3432528"/>
                    <a:pt x="47129" y="3430519"/>
                    <a:pt x="47625" y="3428634"/>
                  </a:cubicBezTo>
                  <a:cubicBezTo>
                    <a:pt x="48121" y="3426748"/>
                    <a:pt x="49113" y="3425186"/>
                    <a:pt x="50602" y="3423945"/>
                  </a:cubicBezTo>
                  <a:cubicBezTo>
                    <a:pt x="52090" y="3422705"/>
                    <a:pt x="54521" y="3422085"/>
                    <a:pt x="57894" y="3422085"/>
                  </a:cubicBezTo>
                  <a:cubicBezTo>
                    <a:pt x="60573" y="3422085"/>
                    <a:pt x="63996" y="3422879"/>
                    <a:pt x="68163" y="3424466"/>
                  </a:cubicBezTo>
                  <a:lnTo>
                    <a:pt x="70098" y="3419257"/>
                  </a:lnTo>
                  <a:close/>
                  <a:moveTo>
                    <a:pt x="1985367" y="3402589"/>
                  </a:moveTo>
                  <a:cubicBezTo>
                    <a:pt x="1983283" y="3402589"/>
                    <a:pt x="1981324" y="3402986"/>
                    <a:pt x="1979489" y="3403779"/>
                  </a:cubicBezTo>
                  <a:cubicBezTo>
                    <a:pt x="1977653" y="3404573"/>
                    <a:pt x="1976065" y="3405640"/>
                    <a:pt x="1974726" y="3406979"/>
                  </a:cubicBezTo>
                  <a:cubicBezTo>
                    <a:pt x="1973387" y="3408319"/>
                    <a:pt x="1972320" y="3409906"/>
                    <a:pt x="1971527" y="3411742"/>
                  </a:cubicBezTo>
                  <a:cubicBezTo>
                    <a:pt x="1970732" y="3413577"/>
                    <a:pt x="1970335" y="3415537"/>
                    <a:pt x="1970335" y="3417620"/>
                  </a:cubicBezTo>
                  <a:cubicBezTo>
                    <a:pt x="1970335" y="3419704"/>
                    <a:pt x="1970732" y="3421663"/>
                    <a:pt x="1971527" y="3423499"/>
                  </a:cubicBezTo>
                  <a:cubicBezTo>
                    <a:pt x="1972320" y="3425335"/>
                    <a:pt x="1973387" y="3426947"/>
                    <a:pt x="1974726" y="3428336"/>
                  </a:cubicBezTo>
                  <a:cubicBezTo>
                    <a:pt x="1976065" y="3429725"/>
                    <a:pt x="1977653" y="3430816"/>
                    <a:pt x="1979489" y="3431610"/>
                  </a:cubicBezTo>
                  <a:cubicBezTo>
                    <a:pt x="1981324" y="3432404"/>
                    <a:pt x="1983283" y="3432801"/>
                    <a:pt x="1985367" y="3432801"/>
                  </a:cubicBezTo>
                  <a:cubicBezTo>
                    <a:pt x="1987451" y="3432801"/>
                    <a:pt x="1989410" y="3432404"/>
                    <a:pt x="1991246" y="3431610"/>
                  </a:cubicBezTo>
                  <a:cubicBezTo>
                    <a:pt x="1993081" y="3430816"/>
                    <a:pt x="1994693" y="3429725"/>
                    <a:pt x="1996083" y="3428336"/>
                  </a:cubicBezTo>
                  <a:cubicBezTo>
                    <a:pt x="1997472" y="3426947"/>
                    <a:pt x="1998563" y="3425335"/>
                    <a:pt x="1999357" y="3423499"/>
                  </a:cubicBezTo>
                  <a:cubicBezTo>
                    <a:pt x="2000151" y="3421663"/>
                    <a:pt x="2000547" y="3419704"/>
                    <a:pt x="2000547" y="3417620"/>
                  </a:cubicBezTo>
                  <a:cubicBezTo>
                    <a:pt x="2000547" y="3415537"/>
                    <a:pt x="2000151" y="3413577"/>
                    <a:pt x="1999357" y="3411742"/>
                  </a:cubicBezTo>
                  <a:cubicBezTo>
                    <a:pt x="1998563" y="3409906"/>
                    <a:pt x="1997497" y="3408319"/>
                    <a:pt x="1996157" y="3406979"/>
                  </a:cubicBezTo>
                  <a:cubicBezTo>
                    <a:pt x="1994818" y="3405640"/>
                    <a:pt x="1993205" y="3404573"/>
                    <a:pt x="1991321" y="3403779"/>
                  </a:cubicBezTo>
                  <a:cubicBezTo>
                    <a:pt x="1989435" y="3402986"/>
                    <a:pt x="1987451" y="3402589"/>
                    <a:pt x="1985367" y="3402589"/>
                  </a:cubicBezTo>
                  <a:close/>
                  <a:moveTo>
                    <a:pt x="3467993" y="3402589"/>
                  </a:moveTo>
                  <a:lnTo>
                    <a:pt x="3461296" y="3402589"/>
                  </a:lnTo>
                  <a:lnTo>
                    <a:pt x="3461296" y="3560198"/>
                  </a:lnTo>
                  <a:cubicBezTo>
                    <a:pt x="3461296" y="3576370"/>
                    <a:pt x="3460948" y="3586143"/>
                    <a:pt x="3460254" y="3589517"/>
                  </a:cubicBezTo>
                  <a:cubicBezTo>
                    <a:pt x="3459460" y="3592989"/>
                    <a:pt x="3458245" y="3595420"/>
                    <a:pt x="3456607" y="3596809"/>
                  </a:cubicBezTo>
                  <a:cubicBezTo>
                    <a:pt x="3454970" y="3598198"/>
                    <a:pt x="3453060" y="3598893"/>
                    <a:pt x="3450878" y="3598893"/>
                  </a:cubicBezTo>
                  <a:cubicBezTo>
                    <a:pt x="3448298" y="3598893"/>
                    <a:pt x="3444726" y="3598050"/>
                    <a:pt x="3440162" y="3596363"/>
                  </a:cubicBezTo>
                  <a:lnTo>
                    <a:pt x="3438525" y="3601572"/>
                  </a:lnTo>
                  <a:lnTo>
                    <a:pt x="3479006" y="3618389"/>
                  </a:lnTo>
                  <a:lnTo>
                    <a:pt x="3485852" y="3618389"/>
                  </a:lnTo>
                  <a:lnTo>
                    <a:pt x="3485852" y="3598893"/>
                  </a:lnTo>
                  <a:cubicBezTo>
                    <a:pt x="3492499" y="3605838"/>
                    <a:pt x="3498973" y="3610824"/>
                    <a:pt x="3505274" y="3613850"/>
                  </a:cubicBezTo>
                  <a:cubicBezTo>
                    <a:pt x="3511574" y="3616876"/>
                    <a:pt x="3518446" y="3618389"/>
                    <a:pt x="3525887" y="3618389"/>
                  </a:cubicBezTo>
                  <a:cubicBezTo>
                    <a:pt x="3533328" y="3618389"/>
                    <a:pt x="3540398" y="3616728"/>
                    <a:pt x="3547095" y="3613404"/>
                  </a:cubicBezTo>
                  <a:cubicBezTo>
                    <a:pt x="3553792" y="3610080"/>
                    <a:pt x="3559695" y="3605466"/>
                    <a:pt x="3564806" y="3599563"/>
                  </a:cubicBezTo>
                  <a:cubicBezTo>
                    <a:pt x="3569915" y="3593659"/>
                    <a:pt x="3573983" y="3586639"/>
                    <a:pt x="3577009" y="3578503"/>
                  </a:cubicBezTo>
                  <a:cubicBezTo>
                    <a:pt x="3580035" y="3570368"/>
                    <a:pt x="3581549" y="3561438"/>
                    <a:pt x="3581549" y="3551714"/>
                  </a:cubicBezTo>
                  <a:cubicBezTo>
                    <a:pt x="3581549" y="3532168"/>
                    <a:pt x="3575397" y="3514309"/>
                    <a:pt x="3563094" y="3498136"/>
                  </a:cubicBezTo>
                  <a:cubicBezTo>
                    <a:pt x="3550691" y="3481864"/>
                    <a:pt x="3534866" y="3473728"/>
                    <a:pt x="3515618" y="3473728"/>
                  </a:cubicBezTo>
                  <a:cubicBezTo>
                    <a:pt x="3503712" y="3473728"/>
                    <a:pt x="3493789" y="3477548"/>
                    <a:pt x="3485852" y="3485188"/>
                  </a:cubicBezTo>
                  <a:lnTo>
                    <a:pt x="3485852" y="3440540"/>
                  </a:lnTo>
                  <a:cubicBezTo>
                    <a:pt x="3485852" y="3438754"/>
                    <a:pt x="3485778" y="3436794"/>
                    <a:pt x="3485629" y="3434661"/>
                  </a:cubicBezTo>
                  <a:cubicBezTo>
                    <a:pt x="3485480" y="3432528"/>
                    <a:pt x="3485653" y="3430519"/>
                    <a:pt x="3486150" y="3428634"/>
                  </a:cubicBezTo>
                  <a:cubicBezTo>
                    <a:pt x="3486646" y="3426748"/>
                    <a:pt x="3487638" y="3425186"/>
                    <a:pt x="3489126" y="3423945"/>
                  </a:cubicBezTo>
                  <a:cubicBezTo>
                    <a:pt x="3490615" y="3422705"/>
                    <a:pt x="3493045" y="3422085"/>
                    <a:pt x="3496419" y="3422085"/>
                  </a:cubicBezTo>
                  <a:cubicBezTo>
                    <a:pt x="3499098" y="3422085"/>
                    <a:pt x="3502521" y="3422879"/>
                    <a:pt x="3506688" y="3424466"/>
                  </a:cubicBezTo>
                  <a:lnTo>
                    <a:pt x="3508623" y="3419257"/>
                  </a:lnTo>
                  <a:close/>
                  <a:moveTo>
                    <a:pt x="6681191" y="3402589"/>
                  </a:moveTo>
                  <a:cubicBezTo>
                    <a:pt x="6679108" y="3402589"/>
                    <a:pt x="6677148" y="3402986"/>
                    <a:pt x="6675312" y="3403779"/>
                  </a:cubicBezTo>
                  <a:cubicBezTo>
                    <a:pt x="6673477" y="3404573"/>
                    <a:pt x="6671889" y="3405640"/>
                    <a:pt x="6670550" y="3406979"/>
                  </a:cubicBezTo>
                  <a:cubicBezTo>
                    <a:pt x="6669210" y="3408319"/>
                    <a:pt x="6668145" y="3409906"/>
                    <a:pt x="6667351" y="3411742"/>
                  </a:cubicBezTo>
                  <a:cubicBezTo>
                    <a:pt x="6666557" y="3413577"/>
                    <a:pt x="6666160" y="3415537"/>
                    <a:pt x="6666160" y="3417620"/>
                  </a:cubicBezTo>
                  <a:cubicBezTo>
                    <a:pt x="6666160" y="3419704"/>
                    <a:pt x="6666557" y="3421663"/>
                    <a:pt x="6667351" y="3423499"/>
                  </a:cubicBezTo>
                  <a:cubicBezTo>
                    <a:pt x="6668145" y="3425335"/>
                    <a:pt x="6669210" y="3426947"/>
                    <a:pt x="6670550" y="3428336"/>
                  </a:cubicBezTo>
                  <a:cubicBezTo>
                    <a:pt x="6671889" y="3429725"/>
                    <a:pt x="6673477" y="3430816"/>
                    <a:pt x="6675312" y="3431610"/>
                  </a:cubicBezTo>
                  <a:cubicBezTo>
                    <a:pt x="6677148" y="3432404"/>
                    <a:pt x="6679108" y="3432801"/>
                    <a:pt x="6681191" y="3432801"/>
                  </a:cubicBezTo>
                  <a:cubicBezTo>
                    <a:pt x="6683275" y="3432801"/>
                    <a:pt x="6685234" y="3432404"/>
                    <a:pt x="6687070" y="3431610"/>
                  </a:cubicBezTo>
                  <a:cubicBezTo>
                    <a:pt x="6688906" y="3430816"/>
                    <a:pt x="6690518" y="3429725"/>
                    <a:pt x="6691906" y="3428336"/>
                  </a:cubicBezTo>
                  <a:cubicBezTo>
                    <a:pt x="6693296" y="3426947"/>
                    <a:pt x="6694387" y="3425335"/>
                    <a:pt x="6695181" y="3423499"/>
                  </a:cubicBezTo>
                  <a:cubicBezTo>
                    <a:pt x="6695975" y="3421663"/>
                    <a:pt x="6696372" y="3419704"/>
                    <a:pt x="6696372" y="3417620"/>
                  </a:cubicBezTo>
                  <a:cubicBezTo>
                    <a:pt x="6696372" y="3415537"/>
                    <a:pt x="6695975" y="3413577"/>
                    <a:pt x="6695181" y="3411742"/>
                  </a:cubicBezTo>
                  <a:cubicBezTo>
                    <a:pt x="6694387" y="3409906"/>
                    <a:pt x="6693321" y="3408319"/>
                    <a:pt x="6691982" y="3406979"/>
                  </a:cubicBezTo>
                  <a:cubicBezTo>
                    <a:pt x="6690642" y="3405640"/>
                    <a:pt x="6689029" y="3404573"/>
                    <a:pt x="6687145" y="3403779"/>
                  </a:cubicBezTo>
                  <a:cubicBezTo>
                    <a:pt x="6685259" y="3402986"/>
                    <a:pt x="6683275" y="3402589"/>
                    <a:pt x="6681191" y="3402589"/>
                  </a:cubicBezTo>
                  <a:close/>
                  <a:moveTo>
                    <a:pt x="7087492" y="3402589"/>
                  </a:moveTo>
                  <a:lnTo>
                    <a:pt x="7080795" y="3402589"/>
                  </a:lnTo>
                  <a:lnTo>
                    <a:pt x="7080795" y="3560198"/>
                  </a:lnTo>
                  <a:cubicBezTo>
                    <a:pt x="7080795" y="3576370"/>
                    <a:pt x="7080448" y="3586143"/>
                    <a:pt x="7079753" y="3589517"/>
                  </a:cubicBezTo>
                  <a:cubicBezTo>
                    <a:pt x="7078960" y="3592989"/>
                    <a:pt x="7077744" y="3595420"/>
                    <a:pt x="7076107" y="3596809"/>
                  </a:cubicBezTo>
                  <a:cubicBezTo>
                    <a:pt x="7074469" y="3598198"/>
                    <a:pt x="7072560" y="3598893"/>
                    <a:pt x="7070377" y="3598893"/>
                  </a:cubicBezTo>
                  <a:cubicBezTo>
                    <a:pt x="7067797" y="3598893"/>
                    <a:pt x="7064225" y="3598050"/>
                    <a:pt x="7059661" y="3596363"/>
                  </a:cubicBezTo>
                  <a:lnTo>
                    <a:pt x="7058024" y="3601572"/>
                  </a:lnTo>
                  <a:lnTo>
                    <a:pt x="7098505" y="3618389"/>
                  </a:lnTo>
                  <a:lnTo>
                    <a:pt x="7105351" y="3618389"/>
                  </a:lnTo>
                  <a:lnTo>
                    <a:pt x="7105351" y="3598893"/>
                  </a:lnTo>
                  <a:cubicBezTo>
                    <a:pt x="7111999" y="3605838"/>
                    <a:pt x="7118473" y="3610824"/>
                    <a:pt x="7124773" y="3613850"/>
                  </a:cubicBezTo>
                  <a:cubicBezTo>
                    <a:pt x="7131074" y="3616876"/>
                    <a:pt x="7137945" y="3618389"/>
                    <a:pt x="7145386" y="3618389"/>
                  </a:cubicBezTo>
                  <a:cubicBezTo>
                    <a:pt x="7152828" y="3618389"/>
                    <a:pt x="7159897" y="3616728"/>
                    <a:pt x="7166594" y="3613404"/>
                  </a:cubicBezTo>
                  <a:cubicBezTo>
                    <a:pt x="7173291" y="3610080"/>
                    <a:pt x="7179195" y="3605466"/>
                    <a:pt x="7184305" y="3599563"/>
                  </a:cubicBezTo>
                  <a:cubicBezTo>
                    <a:pt x="7189415" y="3593659"/>
                    <a:pt x="7193483" y="3586639"/>
                    <a:pt x="7196509" y="3578503"/>
                  </a:cubicBezTo>
                  <a:cubicBezTo>
                    <a:pt x="7199535" y="3570368"/>
                    <a:pt x="7201048" y="3561438"/>
                    <a:pt x="7201048" y="3551714"/>
                  </a:cubicBezTo>
                  <a:cubicBezTo>
                    <a:pt x="7201048" y="3532168"/>
                    <a:pt x="7194896" y="3514309"/>
                    <a:pt x="7182593" y="3498136"/>
                  </a:cubicBezTo>
                  <a:cubicBezTo>
                    <a:pt x="7170191" y="3481864"/>
                    <a:pt x="7154366" y="3473728"/>
                    <a:pt x="7135117" y="3473728"/>
                  </a:cubicBezTo>
                  <a:cubicBezTo>
                    <a:pt x="7123211" y="3473728"/>
                    <a:pt x="7113289" y="3477548"/>
                    <a:pt x="7105351" y="3485188"/>
                  </a:cubicBezTo>
                  <a:lnTo>
                    <a:pt x="7105351" y="3440540"/>
                  </a:lnTo>
                  <a:cubicBezTo>
                    <a:pt x="7105351" y="3438754"/>
                    <a:pt x="7105277" y="3436794"/>
                    <a:pt x="7105128" y="3434661"/>
                  </a:cubicBezTo>
                  <a:cubicBezTo>
                    <a:pt x="7104979" y="3432528"/>
                    <a:pt x="7105153" y="3430519"/>
                    <a:pt x="7105649" y="3428634"/>
                  </a:cubicBezTo>
                  <a:cubicBezTo>
                    <a:pt x="7106145" y="3426748"/>
                    <a:pt x="7107137" y="3425186"/>
                    <a:pt x="7108625" y="3423945"/>
                  </a:cubicBezTo>
                  <a:cubicBezTo>
                    <a:pt x="7110114" y="3422705"/>
                    <a:pt x="7112545" y="3422085"/>
                    <a:pt x="7115918" y="3422085"/>
                  </a:cubicBezTo>
                  <a:cubicBezTo>
                    <a:pt x="7118597" y="3422085"/>
                    <a:pt x="7122020" y="3422879"/>
                    <a:pt x="7126187" y="3424466"/>
                  </a:cubicBezTo>
                  <a:lnTo>
                    <a:pt x="7128122" y="3419257"/>
                  </a:lnTo>
                  <a:close/>
                  <a:moveTo>
                    <a:pt x="6360364" y="0"/>
                  </a:moveTo>
                  <a:lnTo>
                    <a:pt x="2793964" y="0"/>
                  </a:lnTo>
                  <a:lnTo>
                    <a:pt x="5119058" y="3475541"/>
                  </a:lnTo>
                  <a:lnTo>
                    <a:pt x="5125343" y="3473877"/>
                  </a:lnTo>
                  <a:cubicBezTo>
                    <a:pt x="5130700" y="3473877"/>
                    <a:pt x="5135488" y="3474770"/>
                    <a:pt x="5139704" y="3476556"/>
                  </a:cubicBezTo>
                  <a:cubicBezTo>
                    <a:pt x="5143921" y="3478342"/>
                    <a:pt x="5147816" y="3480624"/>
                    <a:pt x="5151387" y="3483402"/>
                  </a:cubicBezTo>
                  <a:cubicBezTo>
                    <a:pt x="5154959" y="3486180"/>
                    <a:pt x="5158308" y="3489256"/>
                    <a:pt x="5161433" y="3492630"/>
                  </a:cubicBezTo>
                  <a:cubicBezTo>
                    <a:pt x="5164559" y="3496003"/>
                    <a:pt x="5167709" y="3499228"/>
                    <a:pt x="5170884" y="3502303"/>
                  </a:cubicBezTo>
                  <a:lnTo>
                    <a:pt x="5170884" y="3402589"/>
                  </a:lnTo>
                  <a:lnTo>
                    <a:pt x="5177730" y="3402589"/>
                  </a:lnTo>
                  <a:lnTo>
                    <a:pt x="5218509" y="3419257"/>
                  </a:lnTo>
                  <a:lnTo>
                    <a:pt x="5216425" y="3424466"/>
                  </a:lnTo>
                  <a:cubicBezTo>
                    <a:pt x="5211960" y="3422879"/>
                    <a:pt x="5208587" y="3422085"/>
                    <a:pt x="5206305" y="3422085"/>
                  </a:cubicBezTo>
                  <a:cubicBezTo>
                    <a:pt x="5203725" y="3422085"/>
                    <a:pt x="5201667" y="3422730"/>
                    <a:pt x="5200129" y="3424020"/>
                  </a:cubicBezTo>
                  <a:cubicBezTo>
                    <a:pt x="5198591" y="3425310"/>
                    <a:pt x="5197474" y="3427741"/>
                    <a:pt x="5196780" y="3431312"/>
                  </a:cubicBezTo>
                  <a:cubicBezTo>
                    <a:pt x="5195986" y="3435083"/>
                    <a:pt x="5195589" y="3444657"/>
                    <a:pt x="5195589" y="3460036"/>
                  </a:cubicBezTo>
                  <a:lnTo>
                    <a:pt x="5195589" y="3583415"/>
                  </a:lnTo>
                  <a:lnTo>
                    <a:pt x="5196184" y="3590828"/>
                  </a:lnTo>
                  <a:lnTo>
                    <a:pt x="5207850" y="3608267"/>
                  </a:lnTo>
                  <a:lnTo>
                    <a:pt x="5216425" y="3608864"/>
                  </a:lnTo>
                  <a:lnTo>
                    <a:pt x="5216425" y="3614222"/>
                  </a:lnTo>
                  <a:lnTo>
                    <a:pt x="5211835" y="3614222"/>
                  </a:lnTo>
                  <a:lnTo>
                    <a:pt x="5962121" y="4735747"/>
                  </a:lnTo>
                  <a:lnTo>
                    <a:pt x="3985133" y="4735747"/>
                  </a:lnTo>
                  <a:cubicBezTo>
                    <a:pt x="3681714" y="4735747"/>
                    <a:pt x="3449405" y="4666360"/>
                    <a:pt x="3288211" y="4527583"/>
                  </a:cubicBezTo>
                  <a:cubicBezTo>
                    <a:pt x="3226875" y="4475542"/>
                    <a:pt x="3168206" y="4403463"/>
                    <a:pt x="3112203" y="4311345"/>
                  </a:cubicBezTo>
                  <a:lnTo>
                    <a:pt x="3081692" y="4256651"/>
                  </a:lnTo>
                  <a:lnTo>
                    <a:pt x="2830962" y="4256651"/>
                  </a:lnTo>
                  <a:lnTo>
                    <a:pt x="2964641" y="5040560"/>
                  </a:lnTo>
                  <a:lnTo>
                    <a:pt x="6890168" y="5040560"/>
                  </a:lnTo>
                  <a:lnTo>
                    <a:pt x="6890168" y="4903024"/>
                  </a:lnTo>
                  <a:lnTo>
                    <a:pt x="5894689" y="3422132"/>
                  </a:lnTo>
                  <a:lnTo>
                    <a:pt x="5894486" y="3422085"/>
                  </a:lnTo>
                  <a:cubicBezTo>
                    <a:pt x="5892105" y="3422085"/>
                    <a:pt x="5890121" y="3422730"/>
                    <a:pt x="5888533" y="3424020"/>
                  </a:cubicBezTo>
                  <a:cubicBezTo>
                    <a:pt x="5886946" y="3425310"/>
                    <a:pt x="5885805" y="3427741"/>
                    <a:pt x="5885110" y="3431312"/>
                  </a:cubicBezTo>
                  <a:cubicBezTo>
                    <a:pt x="5884316" y="3435083"/>
                    <a:pt x="5883920" y="3444608"/>
                    <a:pt x="5883920" y="3459887"/>
                  </a:cubicBezTo>
                  <a:lnTo>
                    <a:pt x="5883920" y="3601125"/>
                  </a:lnTo>
                  <a:cubicBezTo>
                    <a:pt x="5866755" y="3612635"/>
                    <a:pt x="5850334" y="3618389"/>
                    <a:pt x="5834657" y="3618389"/>
                  </a:cubicBezTo>
                  <a:cubicBezTo>
                    <a:pt x="5817790" y="3618389"/>
                    <a:pt x="5802411" y="3612039"/>
                    <a:pt x="5788521" y="3599339"/>
                  </a:cubicBezTo>
                  <a:cubicBezTo>
                    <a:pt x="5772447" y="3584655"/>
                    <a:pt x="5764411" y="3565159"/>
                    <a:pt x="5764411" y="3540850"/>
                  </a:cubicBezTo>
                  <a:cubicBezTo>
                    <a:pt x="5764411" y="3530432"/>
                    <a:pt x="5765849" y="3521105"/>
                    <a:pt x="5768727" y="3512870"/>
                  </a:cubicBezTo>
                  <a:cubicBezTo>
                    <a:pt x="5771604" y="3504635"/>
                    <a:pt x="5775449" y="3497615"/>
                    <a:pt x="5780261" y="3491811"/>
                  </a:cubicBezTo>
                  <a:cubicBezTo>
                    <a:pt x="5785073" y="3486007"/>
                    <a:pt x="5790629" y="3481567"/>
                    <a:pt x="5796930" y="3478491"/>
                  </a:cubicBezTo>
                  <a:cubicBezTo>
                    <a:pt x="5803230" y="3475415"/>
                    <a:pt x="5809803" y="3473877"/>
                    <a:pt x="5816649" y="3473877"/>
                  </a:cubicBezTo>
                  <a:cubicBezTo>
                    <a:pt x="5831830" y="3473877"/>
                    <a:pt x="5846068" y="3483055"/>
                    <a:pt x="5859363" y="3501411"/>
                  </a:cubicBezTo>
                  <a:lnTo>
                    <a:pt x="5859363" y="3402589"/>
                  </a:lnTo>
                  <a:lnTo>
                    <a:pt x="5866060" y="3402589"/>
                  </a:lnTo>
                  <a:lnTo>
                    <a:pt x="5887393" y="3411277"/>
                  </a:lnTo>
                  <a:lnTo>
                    <a:pt x="3796680" y="301095"/>
                  </a:lnTo>
                  <a:lnTo>
                    <a:pt x="5339869" y="301095"/>
                  </a:lnTo>
                  <a:cubicBezTo>
                    <a:pt x="5467874" y="301095"/>
                    <a:pt x="5576324" y="308532"/>
                    <a:pt x="5665218" y="323399"/>
                  </a:cubicBezTo>
                  <a:cubicBezTo>
                    <a:pt x="5754112" y="338269"/>
                    <a:pt x="5830560" y="359952"/>
                    <a:pt x="5894562" y="388452"/>
                  </a:cubicBezTo>
                  <a:cubicBezTo>
                    <a:pt x="5958565" y="416949"/>
                    <a:pt x="6011310" y="452264"/>
                    <a:pt x="6052793" y="494392"/>
                  </a:cubicBezTo>
                  <a:cubicBezTo>
                    <a:pt x="6094277" y="536522"/>
                    <a:pt x="6130425" y="586083"/>
                    <a:pt x="6161241" y="643080"/>
                  </a:cubicBezTo>
                  <a:cubicBezTo>
                    <a:pt x="6176057" y="669101"/>
                    <a:pt x="6190577" y="701472"/>
                    <a:pt x="6204800" y="740193"/>
                  </a:cubicBezTo>
                  <a:lnTo>
                    <a:pt x="6223386" y="795514"/>
                  </a:lnTo>
                  <a:lnTo>
                    <a:pt x="6423215" y="795514"/>
                  </a:lnTo>
                  <a:close/>
                </a:path>
              </a:pathLst>
            </a:custGeom>
          </p:spPr>
        </p:pic>
        <p:pic>
          <p:nvPicPr>
            <p:cNvPr id="2097160" name="图片 23"/>
            <p:cNvPicPr>
              <a:picLocks noChangeAspect="1"/>
            </p:cNvPicPr>
            <p:nvPr/>
          </p:nvPicPr>
          <p:blipFill>
            <a:blip r:embed="rId4">
              <a:grayscl/>
            </a:blip>
            <a:srcRect t="7234" r="6954" b="18689"/>
            <a:stretch>
              <a:fillRect/>
            </a:stretch>
          </p:blipFill>
          <p:spPr>
            <a:xfrm flipH="1">
              <a:off x="4177766" y="1316385"/>
              <a:ext cx="4039791" cy="4423937"/>
            </a:xfrm>
            <a:custGeom>
              <a:avLst/>
              <a:gdLst>
                <a:gd name="connsiteX0" fmla="*/ 1192038 w 4039791"/>
                <a:gd name="connsiteY0" fmla="*/ 1223962 h 4423937"/>
                <a:gd name="connsiteX1" fmla="*/ 1226864 w 4039791"/>
                <a:gd name="connsiteY1" fmla="*/ 1274415 h 4423937"/>
                <a:gd name="connsiteX2" fmla="*/ 1267345 w 4039791"/>
                <a:gd name="connsiteY2" fmla="*/ 1276796 h 4423937"/>
                <a:gd name="connsiteX3" fmla="*/ 1222102 w 4039791"/>
                <a:gd name="connsiteY3" fmla="*/ 1324421 h 4423937"/>
                <a:gd name="connsiteX4" fmla="*/ 1126852 w 4039791"/>
                <a:gd name="connsiteY4" fmla="*/ 1393478 h 4423937"/>
                <a:gd name="connsiteX5" fmla="*/ 991121 w 4039791"/>
                <a:gd name="connsiteY5" fmla="*/ 1507778 h 4423937"/>
                <a:gd name="connsiteX6" fmla="*/ 941114 w 4039791"/>
                <a:gd name="connsiteY6" fmla="*/ 1576834 h 4423937"/>
                <a:gd name="connsiteX7" fmla="*/ 950639 w 4039791"/>
                <a:gd name="connsiteY7" fmla="*/ 1633984 h 4423937"/>
                <a:gd name="connsiteX8" fmla="*/ 1003027 w 4039791"/>
                <a:gd name="connsiteY8" fmla="*/ 1686371 h 4423937"/>
                <a:gd name="connsiteX9" fmla="*/ 1072083 w 4039791"/>
                <a:gd name="connsiteY9" fmla="*/ 1738759 h 4423937"/>
                <a:gd name="connsiteX10" fmla="*/ 1075008 w 4039791"/>
                <a:gd name="connsiteY10" fmla="*/ 1744487 h 4423937"/>
                <a:gd name="connsiteX11" fmla="*/ 1092797 w 4039791"/>
                <a:gd name="connsiteY11" fmla="*/ 1754583 h 4423937"/>
                <a:gd name="connsiteX12" fmla="*/ 1110185 w 4039791"/>
                <a:gd name="connsiteY12" fmla="*/ 1766539 h 4423937"/>
                <a:gd name="connsiteX13" fmla="*/ 1122885 w 4039791"/>
                <a:gd name="connsiteY13" fmla="*/ 1801464 h 4423937"/>
                <a:gd name="connsiteX14" fmla="*/ 1123282 w 4039791"/>
                <a:gd name="connsiteY14" fmla="*/ 1807616 h 4423937"/>
                <a:gd name="connsiteX15" fmla="*/ 1121506 w 4039791"/>
                <a:gd name="connsiteY15" fmla="*/ 1809805 h 4423937"/>
                <a:gd name="connsiteX16" fmla="*/ 1122537 w 4039791"/>
                <a:gd name="connsiteY16" fmla="*/ 1813677 h 4423937"/>
                <a:gd name="connsiteX17" fmla="*/ 1093515 w 4039791"/>
                <a:gd name="connsiteY17" fmla="*/ 1864966 h 4423937"/>
                <a:gd name="connsiteX18" fmla="*/ 1060178 w 4039791"/>
                <a:gd name="connsiteY18" fmla="*/ 1912591 h 4423937"/>
                <a:gd name="connsiteX19" fmla="*/ 1021056 w 4039791"/>
                <a:gd name="connsiteY19" fmla="*/ 1958635 h 4423937"/>
                <a:gd name="connsiteX20" fmla="*/ 1011748 w 4039791"/>
                <a:gd name="connsiteY20" fmla="*/ 1982389 h 4423937"/>
                <a:gd name="connsiteX21" fmla="*/ 1011760 w 4039791"/>
                <a:gd name="connsiteY21" fmla="*/ 1982439 h 4423937"/>
                <a:gd name="connsiteX22" fmla="*/ 1030810 w 4039791"/>
                <a:gd name="connsiteY22" fmla="*/ 2064989 h 4423937"/>
                <a:gd name="connsiteX23" fmla="*/ 1059385 w 4039791"/>
                <a:gd name="connsiteY23" fmla="*/ 2122139 h 4423937"/>
                <a:gd name="connsiteX24" fmla="*/ 1037160 w 4039791"/>
                <a:gd name="connsiteY24" fmla="*/ 2134839 h 4423937"/>
                <a:gd name="connsiteX25" fmla="*/ 995885 w 4039791"/>
                <a:gd name="connsiteY25" fmla="*/ 2160239 h 4423937"/>
                <a:gd name="connsiteX26" fmla="*/ 970485 w 4039791"/>
                <a:gd name="connsiteY26" fmla="*/ 2245964 h 4423937"/>
                <a:gd name="connsiteX27" fmla="*/ 995885 w 4039791"/>
                <a:gd name="connsiteY27" fmla="*/ 2334864 h 4423937"/>
                <a:gd name="connsiteX28" fmla="*/ 973660 w 4039791"/>
                <a:gd name="connsiteY28" fmla="*/ 2417414 h 4423937"/>
                <a:gd name="connsiteX29" fmla="*/ 926035 w 4039791"/>
                <a:gd name="connsiteY29" fmla="*/ 2553939 h 4423937"/>
                <a:gd name="connsiteX30" fmla="*/ 935014 w 4039791"/>
                <a:gd name="connsiteY30" fmla="*/ 2591568 h 4423937"/>
                <a:gd name="connsiteX31" fmla="*/ 938769 w 4039791"/>
                <a:gd name="connsiteY31" fmla="*/ 2599816 h 4423937"/>
                <a:gd name="connsiteX32" fmla="*/ 953021 w 4039791"/>
                <a:gd name="connsiteY32" fmla="*/ 2617440 h 4423937"/>
                <a:gd name="connsiteX33" fmla="*/ 995884 w 4039791"/>
                <a:gd name="connsiteY33" fmla="*/ 2679353 h 4423937"/>
                <a:gd name="connsiteX34" fmla="*/ 1033984 w 4039791"/>
                <a:gd name="connsiteY34" fmla="*/ 2719834 h 4423937"/>
                <a:gd name="connsiteX35" fmla="*/ 1062559 w 4039791"/>
                <a:gd name="connsiteY35" fmla="*/ 2750791 h 4423937"/>
                <a:gd name="connsiteX36" fmla="*/ 1095450 w 4039791"/>
                <a:gd name="connsiteY36" fmla="*/ 2768948 h 4423937"/>
                <a:gd name="connsiteX37" fmla="*/ 1140019 w 4039791"/>
                <a:gd name="connsiteY37" fmla="*/ 2796268 h 4423937"/>
                <a:gd name="connsiteX38" fmla="*/ 1156223 w 4039791"/>
                <a:gd name="connsiteY38" fmla="*/ 2802185 h 4423937"/>
                <a:gd name="connsiteX39" fmla="*/ 1262585 w 4039791"/>
                <a:gd name="connsiteY39" fmla="*/ 2826989 h 4423937"/>
                <a:gd name="connsiteX40" fmla="*/ 1545160 w 4039791"/>
                <a:gd name="connsiteY40" fmla="*/ 2836514 h 4423937"/>
                <a:gd name="connsiteX41" fmla="*/ 1815035 w 4039791"/>
                <a:gd name="connsiteY41" fmla="*/ 2830164 h 4423937"/>
                <a:gd name="connsiteX42" fmla="*/ 2081735 w 4039791"/>
                <a:gd name="connsiteY42" fmla="*/ 2798414 h 4423937"/>
                <a:gd name="connsiteX43" fmla="*/ 2269060 w 4039791"/>
                <a:gd name="connsiteY43" fmla="*/ 2757139 h 4423937"/>
                <a:gd name="connsiteX44" fmla="*/ 2354785 w 4039791"/>
                <a:gd name="connsiteY44" fmla="*/ 2890489 h 4423937"/>
                <a:gd name="connsiteX45" fmla="*/ 2265885 w 4039791"/>
                <a:gd name="connsiteY45" fmla="*/ 3090514 h 4423937"/>
                <a:gd name="connsiteX46" fmla="*/ 1303860 w 4039791"/>
                <a:gd name="connsiteY46" fmla="*/ 3185764 h 4423937"/>
                <a:gd name="connsiteX47" fmla="*/ 917403 w 4039791"/>
                <a:gd name="connsiteY47" fmla="*/ 3031929 h 4423937"/>
                <a:gd name="connsiteX48" fmla="*/ 906810 w 4039791"/>
                <a:gd name="connsiteY48" fmla="*/ 3021088 h 4423937"/>
                <a:gd name="connsiteX49" fmla="*/ 856730 w 4039791"/>
                <a:gd name="connsiteY49" fmla="*/ 3012877 h 4423937"/>
                <a:gd name="connsiteX50" fmla="*/ 688703 w 4039791"/>
                <a:gd name="connsiteY50" fmla="*/ 2938909 h 4423937"/>
                <a:gd name="connsiteX51" fmla="*/ 740328 w 4039791"/>
                <a:gd name="connsiteY51" fmla="*/ 2696468 h 4423937"/>
                <a:gd name="connsiteX52" fmla="*/ 757293 w 4039791"/>
                <a:gd name="connsiteY52" fmla="*/ 2663778 h 4423937"/>
                <a:gd name="connsiteX53" fmla="*/ 753320 w 4039791"/>
                <a:gd name="connsiteY53" fmla="*/ 2601192 h 4423937"/>
                <a:gd name="connsiteX54" fmla="*/ 830785 w 4039791"/>
                <a:gd name="connsiteY54" fmla="*/ 1810989 h 4423937"/>
                <a:gd name="connsiteX55" fmla="*/ 847072 w 4039791"/>
                <a:gd name="connsiteY55" fmla="*/ 1737738 h 4423937"/>
                <a:gd name="connsiteX56" fmla="*/ 860626 w 4039791"/>
                <a:gd name="connsiteY56" fmla="*/ 1708564 h 4423937"/>
                <a:gd name="connsiteX57" fmla="*/ 839316 w 4039791"/>
                <a:gd name="connsiteY57" fmla="*/ 1686967 h 4423937"/>
                <a:gd name="connsiteX58" fmla="*/ 798239 w 4039791"/>
                <a:gd name="connsiteY58" fmla="*/ 1550640 h 4423937"/>
                <a:gd name="connsiteX59" fmla="*/ 1153045 w 4039791"/>
                <a:gd name="connsiteY59" fmla="*/ 1238696 h 4423937"/>
                <a:gd name="connsiteX60" fmla="*/ 1192038 w 4039791"/>
                <a:gd name="connsiteY60" fmla="*/ 1223962 h 4423937"/>
                <a:gd name="connsiteX61" fmla="*/ 1706084 w 4039791"/>
                <a:gd name="connsiteY61" fmla="*/ 0 h 4423937"/>
                <a:gd name="connsiteX62" fmla="*/ 0 w 4039791"/>
                <a:gd name="connsiteY62" fmla="*/ 0 h 4423937"/>
                <a:gd name="connsiteX63" fmla="*/ 0 w 4039791"/>
                <a:gd name="connsiteY63" fmla="*/ 4423937 h 4423937"/>
                <a:gd name="connsiteX64" fmla="*/ 4039791 w 4039791"/>
                <a:gd name="connsiteY64" fmla="*/ 4423937 h 4423937"/>
                <a:gd name="connsiteX65" fmla="*/ 3228855 w 4039791"/>
                <a:gd name="connsiteY65" fmla="*/ 2886670 h 4423937"/>
                <a:gd name="connsiteX66" fmla="*/ 2851722 w 4039791"/>
                <a:gd name="connsiteY66" fmla="*/ 2886670 h 4423937"/>
                <a:gd name="connsiteX67" fmla="*/ 1087463 w 4039791"/>
                <a:gd name="connsiteY67" fmla="*/ 294382 h 4423937"/>
                <a:gd name="connsiteX68" fmla="*/ 1861376 w 4039791"/>
                <a:gd name="connsiteY68" fmla="*/ 294382 h 44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39791" h="4423937">
                  <a:moveTo>
                    <a:pt x="1192038" y="1223962"/>
                  </a:moveTo>
                  <a:cubicBezTo>
                    <a:pt x="1218381" y="1226046"/>
                    <a:pt x="1212577" y="1269653"/>
                    <a:pt x="1226864" y="1274415"/>
                  </a:cubicBezTo>
                  <a:cubicBezTo>
                    <a:pt x="1245914" y="1280765"/>
                    <a:pt x="1268139" y="1268462"/>
                    <a:pt x="1267345" y="1276796"/>
                  </a:cubicBezTo>
                  <a:cubicBezTo>
                    <a:pt x="1266551" y="1285130"/>
                    <a:pt x="1245517" y="1304974"/>
                    <a:pt x="1222102" y="1324421"/>
                  </a:cubicBezTo>
                  <a:cubicBezTo>
                    <a:pt x="1198687" y="1343868"/>
                    <a:pt x="1165349" y="1362919"/>
                    <a:pt x="1126852" y="1393478"/>
                  </a:cubicBezTo>
                  <a:cubicBezTo>
                    <a:pt x="1088355" y="1424038"/>
                    <a:pt x="1022077" y="1477219"/>
                    <a:pt x="991121" y="1507778"/>
                  </a:cubicBezTo>
                  <a:cubicBezTo>
                    <a:pt x="960165" y="1538337"/>
                    <a:pt x="947861" y="1555800"/>
                    <a:pt x="941114" y="1576834"/>
                  </a:cubicBezTo>
                  <a:cubicBezTo>
                    <a:pt x="934367" y="1597868"/>
                    <a:pt x="940320" y="1615728"/>
                    <a:pt x="950639" y="1633984"/>
                  </a:cubicBezTo>
                  <a:cubicBezTo>
                    <a:pt x="960958" y="1652240"/>
                    <a:pt x="982786" y="1668909"/>
                    <a:pt x="1003027" y="1686371"/>
                  </a:cubicBezTo>
                  <a:cubicBezTo>
                    <a:pt x="1023268" y="1703833"/>
                    <a:pt x="1025251" y="1706612"/>
                    <a:pt x="1072083" y="1738759"/>
                  </a:cubicBezTo>
                  <a:lnTo>
                    <a:pt x="1075008" y="1744487"/>
                  </a:lnTo>
                  <a:lnTo>
                    <a:pt x="1092797" y="1754583"/>
                  </a:lnTo>
                  <a:cubicBezTo>
                    <a:pt x="1099900" y="1758899"/>
                    <a:pt x="1105952" y="1762967"/>
                    <a:pt x="1110185" y="1766539"/>
                  </a:cubicBezTo>
                  <a:cubicBezTo>
                    <a:pt x="1127118" y="1780826"/>
                    <a:pt x="1122885" y="1791939"/>
                    <a:pt x="1122885" y="1801464"/>
                  </a:cubicBezTo>
                  <a:cubicBezTo>
                    <a:pt x="1122885" y="1806227"/>
                    <a:pt x="1124208" y="1806094"/>
                    <a:pt x="1123282" y="1807616"/>
                  </a:cubicBezTo>
                  <a:lnTo>
                    <a:pt x="1121506" y="1809805"/>
                  </a:lnTo>
                  <a:lnTo>
                    <a:pt x="1122537" y="1813677"/>
                  </a:lnTo>
                  <a:cubicBezTo>
                    <a:pt x="1119337" y="1827983"/>
                    <a:pt x="1100957" y="1851274"/>
                    <a:pt x="1093515" y="1864966"/>
                  </a:cubicBezTo>
                  <a:cubicBezTo>
                    <a:pt x="1083593" y="1883222"/>
                    <a:pt x="1074068" y="1892350"/>
                    <a:pt x="1060178" y="1912591"/>
                  </a:cubicBezTo>
                  <a:cubicBezTo>
                    <a:pt x="1049760" y="1927772"/>
                    <a:pt x="1033538" y="1936256"/>
                    <a:pt x="1021056" y="1958635"/>
                  </a:cubicBezTo>
                  <a:lnTo>
                    <a:pt x="1011748" y="1982389"/>
                  </a:lnTo>
                  <a:lnTo>
                    <a:pt x="1011760" y="1982439"/>
                  </a:lnTo>
                  <a:cubicBezTo>
                    <a:pt x="1014406" y="2003606"/>
                    <a:pt x="1022872" y="2041706"/>
                    <a:pt x="1030810" y="2064989"/>
                  </a:cubicBezTo>
                  <a:cubicBezTo>
                    <a:pt x="1038747" y="2088272"/>
                    <a:pt x="1058327" y="2110497"/>
                    <a:pt x="1059385" y="2122139"/>
                  </a:cubicBezTo>
                  <a:cubicBezTo>
                    <a:pt x="1060443" y="2133781"/>
                    <a:pt x="1047743" y="2128489"/>
                    <a:pt x="1037160" y="2134839"/>
                  </a:cubicBezTo>
                  <a:cubicBezTo>
                    <a:pt x="1026577" y="2141189"/>
                    <a:pt x="1006997" y="2141718"/>
                    <a:pt x="995885" y="2160239"/>
                  </a:cubicBezTo>
                  <a:cubicBezTo>
                    <a:pt x="984772" y="2178760"/>
                    <a:pt x="970485" y="2216860"/>
                    <a:pt x="970485" y="2245964"/>
                  </a:cubicBezTo>
                  <a:cubicBezTo>
                    <a:pt x="970485" y="2275068"/>
                    <a:pt x="995356" y="2306289"/>
                    <a:pt x="995885" y="2334864"/>
                  </a:cubicBezTo>
                  <a:cubicBezTo>
                    <a:pt x="996414" y="2363439"/>
                    <a:pt x="985302" y="2380902"/>
                    <a:pt x="973660" y="2417414"/>
                  </a:cubicBezTo>
                  <a:cubicBezTo>
                    <a:pt x="962018" y="2453926"/>
                    <a:pt x="922331" y="2506843"/>
                    <a:pt x="926035" y="2553939"/>
                  </a:cubicBezTo>
                  <a:cubicBezTo>
                    <a:pt x="926961" y="2565713"/>
                    <a:pt x="930235" y="2578479"/>
                    <a:pt x="935014" y="2591568"/>
                  </a:cubicBezTo>
                  <a:lnTo>
                    <a:pt x="938769" y="2599816"/>
                  </a:lnTo>
                  <a:lnTo>
                    <a:pt x="953021" y="2617440"/>
                  </a:lnTo>
                  <a:cubicBezTo>
                    <a:pt x="970880" y="2636490"/>
                    <a:pt x="982390" y="2662287"/>
                    <a:pt x="995884" y="2679353"/>
                  </a:cubicBezTo>
                  <a:cubicBezTo>
                    <a:pt x="1009378" y="2696419"/>
                    <a:pt x="1022872" y="2707928"/>
                    <a:pt x="1033984" y="2719834"/>
                  </a:cubicBezTo>
                  <a:cubicBezTo>
                    <a:pt x="1045096" y="2731740"/>
                    <a:pt x="1044303" y="2737694"/>
                    <a:pt x="1062559" y="2750791"/>
                  </a:cubicBezTo>
                  <a:cubicBezTo>
                    <a:pt x="1071687" y="2757340"/>
                    <a:pt x="1082303" y="2762201"/>
                    <a:pt x="1095450" y="2768948"/>
                  </a:cubicBezTo>
                  <a:lnTo>
                    <a:pt x="1140019" y="2796268"/>
                  </a:lnTo>
                  <a:lnTo>
                    <a:pt x="1156223" y="2802185"/>
                  </a:lnTo>
                  <a:cubicBezTo>
                    <a:pt x="1187708" y="2812437"/>
                    <a:pt x="1223427" y="2821433"/>
                    <a:pt x="1262585" y="2826989"/>
                  </a:cubicBezTo>
                  <a:cubicBezTo>
                    <a:pt x="1340902" y="2838101"/>
                    <a:pt x="1453085" y="2835985"/>
                    <a:pt x="1545160" y="2836514"/>
                  </a:cubicBezTo>
                  <a:cubicBezTo>
                    <a:pt x="1637235" y="2837043"/>
                    <a:pt x="1725606" y="2836514"/>
                    <a:pt x="1815035" y="2830164"/>
                  </a:cubicBezTo>
                  <a:cubicBezTo>
                    <a:pt x="1904464" y="2823814"/>
                    <a:pt x="2006064" y="2810585"/>
                    <a:pt x="2081735" y="2798414"/>
                  </a:cubicBezTo>
                  <a:cubicBezTo>
                    <a:pt x="2157406" y="2786243"/>
                    <a:pt x="2207677" y="2779893"/>
                    <a:pt x="2269060" y="2757139"/>
                  </a:cubicBezTo>
                  <a:cubicBezTo>
                    <a:pt x="2292343" y="2777247"/>
                    <a:pt x="2320389" y="2838102"/>
                    <a:pt x="2354785" y="2890489"/>
                  </a:cubicBezTo>
                  <a:cubicBezTo>
                    <a:pt x="2389181" y="2942876"/>
                    <a:pt x="2440510" y="3048181"/>
                    <a:pt x="2265885" y="3090514"/>
                  </a:cubicBezTo>
                  <a:cubicBezTo>
                    <a:pt x="2091260" y="3132847"/>
                    <a:pt x="1550981" y="3229156"/>
                    <a:pt x="1303860" y="3185764"/>
                  </a:cubicBezTo>
                  <a:cubicBezTo>
                    <a:pt x="1149410" y="3158644"/>
                    <a:pt x="1015423" y="3116022"/>
                    <a:pt x="917403" y="3031929"/>
                  </a:cubicBezTo>
                  <a:lnTo>
                    <a:pt x="906810" y="3021088"/>
                  </a:lnTo>
                  <a:lnTo>
                    <a:pt x="856730" y="3012877"/>
                  </a:lnTo>
                  <a:cubicBezTo>
                    <a:pt x="781770" y="2996853"/>
                    <a:pt x="712317" y="2972842"/>
                    <a:pt x="688703" y="2938909"/>
                  </a:cubicBezTo>
                  <a:cubicBezTo>
                    <a:pt x="653282" y="2888010"/>
                    <a:pt x="700460" y="2775719"/>
                    <a:pt x="740328" y="2696468"/>
                  </a:cubicBezTo>
                  <a:lnTo>
                    <a:pt x="757293" y="2663778"/>
                  </a:lnTo>
                  <a:lnTo>
                    <a:pt x="753320" y="2601192"/>
                  </a:lnTo>
                  <a:cubicBezTo>
                    <a:pt x="748930" y="2327224"/>
                    <a:pt x="809354" y="1954658"/>
                    <a:pt x="830785" y="1810989"/>
                  </a:cubicBezTo>
                  <a:cubicBezTo>
                    <a:pt x="835250" y="1781058"/>
                    <a:pt x="840800" y="1756993"/>
                    <a:pt x="847072" y="1737738"/>
                  </a:cubicBezTo>
                  <a:lnTo>
                    <a:pt x="860626" y="1708564"/>
                  </a:lnTo>
                  <a:lnTo>
                    <a:pt x="839316" y="1686967"/>
                  </a:lnTo>
                  <a:cubicBezTo>
                    <a:pt x="804887" y="1644997"/>
                    <a:pt x="780578" y="1595686"/>
                    <a:pt x="798239" y="1550640"/>
                  </a:cubicBezTo>
                  <a:cubicBezTo>
                    <a:pt x="833561" y="1460549"/>
                    <a:pt x="1081608" y="1284733"/>
                    <a:pt x="1153045" y="1238696"/>
                  </a:cubicBezTo>
                  <a:cubicBezTo>
                    <a:pt x="1170904" y="1227187"/>
                    <a:pt x="1183257" y="1223268"/>
                    <a:pt x="1192038" y="1223962"/>
                  </a:cubicBezTo>
                  <a:close/>
                  <a:moveTo>
                    <a:pt x="1706084" y="0"/>
                  </a:moveTo>
                  <a:lnTo>
                    <a:pt x="0" y="0"/>
                  </a:lnTo>
                  <a:lnTo>
                    <a:pt x="0" y="4423937"/>
                  </a:lnTo>
                  <a:lnTo>
                    <a:pt x="4039791" y="4423937"/>
                  </a:lnTo>
                  <a:lnTo>
                    <a:pt x="3228855" y="2886670"/>
                  </a:lnTo>
                  <a:lnTo>
                    <a:pt x="2851722" y="2886670"/>
                  </a:lnTo>
                  <a:lnTo>
                    <a:pt x="1087463" y="294382"/>
                  </a:lnTo>
                  <a:lnTo>
                    <a:pt x="1861376" y="294382"/>
                  </a:lnTo>
                  <a:close/>
                </a:path>
              </a:pathLst>
            </a:custGeom>
          </p:spPr>
        </p:pic>
      </p:grpSp>
      <p:sp>
        <p:nvSpPr>
          <p:cNvPr id="2" name="文本框 1">
            <a:extLst>
              <a:ext uri="{FF2B5EF4-FFF2-40B4-BE49-F238E27FC236}">
                <a16:creationId xmlns:a16="http://schemas.microsoft.com/office/drawing/2014/main" id="{E9B1F8E8-9B0B-425F-A6D5-3F8F799DB1F0}"/>
              </a:ext>
            </a:extLst>
          </p:cNvPr>
          <p:cNvSpPr txBox="1"/>
          <p:nvPr/>
        </p:nvSpPr>
        <p:spPr>
          <a:xfrm>
            <a:off x="5517105" y="1002089"/>
            <a:ext cx="2070230" cy="3139321"/>
          </a:xfrm>
          <a:prstGeom prst="rect">
            <a:avLst/>
          </a:prstGeom>
          <a:solidFill>
            <a:schemeClr val="tx1">
              <a:lumMod val="75000"/>
              <a:lumOff val="25000"/>
            </a:schemeClr>
          </a:solidFill>
        </p:spPr>
        <p:txBody>
          <a:bodyPr wrap="square" rtlCol="0">
            <a:spAutoFit/>
          </a:bodyPr>
          <a:lstStyle/>
          <a:p>
            <a:pPr algn="ctr"/>
            <a:r>
              <a:rPr lang="zh-CN" altLang="en-US" sz="6600" b="1" dirty="0">
                <a:solidFill>
                  <a:schemeClr val="bg1"/>
                </a:solidFill>
                <a:latin typeface="+mj-ea"/>
                <a:ea typeface="+mj-ea"/>
                <a:cs typeface="Ebrima" pitchFamily="2" charset="0"/>
              </a:rPr>
              <a:t>生者     的</a:t>
            </a:r>
            <a:endParaRPr lang="en-US" altLang="zh-CN" sz="6600" b="1" dirty="0">
              <a:solidFill>
                <a:schemeClr val="bg1"/>
              </a:solidFill>
              <a:latin typeface="+mj-ea"/>
              <a:ea typeface="+mj-ea"/>
              <a:cs typeface="Ebrima" pitchFamily="2" charset="0"/>
            </a:endParaRPr>
          </a:p>
          <a:p>
            <a:pPr algn="ctr"/>
            <a:r>
              <a:rPr lang="zh-CN" altLang="en-US" sz="6600" b="1" dirty="0">
                <a:solidFill>
                  <a:schemeClr val="bg1"/>
                </a:solidFill>
                <a:latin typeface="+mj-ea"/>
                <a:ea typeface="+mj-ea"/>
                <a:cs typeface="Ebrima" pitchFamily="2" charset="0"/>
              </a:rPr>
              <a:t>国度</a:t>
            </a:r>
          </a:p>
        </p:txBody>
      </p:sp>
    </p:spTree>
    <p:extLst>
      <p:ext uri="{BB962C8B-B14F-4D97-AF65-F5344CB8AC3E}">
        <p14:creationId xmlns:p14="http://schemas.microsoft.com/office/powerpoint/2010/main" val="146614189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图片 1" descr="p2185305031.jpg"/>
          <p:cNvPicPr>
            <a:picLocks noChangeAspect="1"/>
          </p:cNvPicPr>
          <p:nvPr/>
        </p:nvPicPr>
        <p:blipFill>
          <a:blip r:embed="rId2" cstate="email"/>
          <a:srcRect l="21529" r="21529"/>
          <a:stretch>
            <a:fillRect/>
          </a:stretch>
        </p:blipFill>
        <p:spPr>
          <a:xfrm>
            <a:off x="250825" y="1065332"/>
            <a:ext cx="3119065" cy="3174152"/>
          </a:xfrm>
          <a:prstGeom prst="rect">
            <a:avLst/>
          </a:prstGeom>
        </p:spPr>
      </p:pic>
      <p:grpSp>
        <p:nvGrpSpPr>
          <p:cNvPr id="177" name="组合 7"/>
          <p:cNvGrpSpPr/>
          <p:nvPr/>
        </p:nvGrpSpPr>
        <p:grpSpPr>
          <a:xfrm>
            <a:off x="250825" y="132188"/>
            <a:ext cx="2700995" cy="819382"/>
            <a:chOff x="250825" y="186485"/>
            <a:chExt cx="2700995" cy="819382"/>
          </a:xfrm>
        </p:grpSpPr>
        <p:sp>
          <p:nvSpPr>
            <p:cNvPr id="104895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8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6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63"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tx1"/>
                </a:solidFill>
                <a:latin typeface="Ebrima" pitchFamily="2" charset="0"/>
                <a:ea typeface="Ebrima" pitchFamily="2" charset="0"/>
                <a:cs typeface="Ebrima" pitchFamily="2" charset="0"/>
              </a:rPr>
              <a:t>很多年前，我的祖母看到《圣经》里描述说，</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世界上会有一段时间，万物都欣欣向荣、开花结果，河里有很多鱼，森林有很多动物，但是人类无法使用那些资源，无法繁衍后代。</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古老的预言就像可怕的童话，</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我当时并不相信有那种事。</a:t>
            </a:r>
            <a:endParaRPr lang="zh-CN" altLang="en-US" sz="1400" b="1" dirty="0">
              <a:solidFill>
                <a:schemeClr val="tx1"/>
              </a:solidFill>
              <a:latin typeface="Ebrima" pitchFamily="2" charset="0"/>
              <a:cs typeface="Ebrima" pitchFamily="2" charset="0"/>
            </a:endParaRPr>
          </a:p>
        </p:txBody>
      </p:sp>
      <p:sp>
        <p:nvSpPr>
          <p:cNvPr id="1048965"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2" name="图片 1" descr="p2185305031.jpg"/>
          <p:cNvPicPr>
            <a:picLocks noChangeAspect="1"/>
          </p:cNvPicPr>
          <p:nvPr/>
        </p:nvPicPr>
        <p:blipFill>
          <a:blip r:embed="rId2" cstate="email"/>
          <a:srcRect l="12098" r="12098"/>
          <a:stretch>
            <a:fillRect/>
          </a:stretch>
        </p:blipFill>
        <p:spPr>
          <a:xfrm>
            <a:off x="250825" y="1271979"/>
            <a:ext cx="3119065" cy="3174152"/>
          </a:xfrm>
          <a:prstGeom prst="rect">
            <a:avLst/>
          </a:prstGeom>
        </p:spPr>
      </p:pic>
      <p:grpSp>
        <p:nvGrpSpPr>
          <p:cNvPr id="201" name="组合 7"/>
          <p:cNvGrpSpPr/>
          <p:nvPr/>
        </p:nvGrpSpPr>
        <p:grpSpPr>
          <a:xfrm>
            <a:off x="250825" y="132188"/>
            <a:ext cx="2700995" cy="819382"/>
            <a:chOff x="250825" y="186485"/>
            <a:chExt cx="2700995" cy="819382"/>
          </a:xfrm>
        </p:grpSpPr>
        <p:sp>
          <p:nvSpPr>
            <p:cNvPr id="104900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9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900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9011" name="矩形 8"/>
          <p:cNvSpPr/>
          <p:nvPr/>
        </p:nvSpPr>
        <p:spPr>
          <a:xfrm>
            <a:off x="3369890" y="1231561"/>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我们呼吸的空气含有放射性物质，吃的食物也已经受到了核辐射污染。</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一切都是有毒的？</a:t>
            </a:r>
            <a:r>
              <a:rPr lang="zh-CN" altLang="en-US" sz="1400" dirty="0">
                <a:solidFill>
                  <a:schemeClr val="tx1"/>
                </a:solidFill>
                <a:latin typeface="Ebrima" pitchFamily="2" charset="0"/>
                <a:ea typeface="Ebrima" pitchFamily="2" charset="0"/>
                <a:cs typeface="Ebrima" pitchFamily="2" charset="0"/>
              </a:rPr>
              <a:t>如果是这样，我们又怎么活下去呢？</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在最初的几个月里，大家都很害怕。</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那些医生、老师——简而言之，所有的知识分子——他们丢下了所有的家当，落荒而逃。</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他们不顾一切地想离开这里。</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可是，军纪如山，</a:t>
            </a:r>
            <a:r>
              <a:rPr lang="zh-CN" altLang="en-US" sz="1400" b="1" dirty="0">
                <a:solidFill>
                  <a:schemeClr val="tx1"/>
                </a:solidFill>
                <a:latin typeface="Ebrima" pitchFamily="2" charset="0"/>
                <a:ea typeface="Ebrima" pitchFamily="2" charset="0"/>
                <a:cs typeface="Ebrima" pitchFamily="2" charset="0"/>
              </a:rPr>
              <a:t>他们不允许任何人离开此地。</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为此，我们该责怪谁？</a:t>
            </a:r>
            <a:endParaRPr lang="zh-CN" altLang="en-US" sz="1400" dirty="0">
              <a:solidFill>
                <a:schemeClr val="tx1"/>
              </a:solidFill>
              <a:latin typeface="Ebrima" pitchFamily="2" charset="0"/>
              <a:cs typeface="Ebrima" pitchFamily="2" charset="0"/>
            </a:endParaRPr>
          </a:p>
        </p:txBody>
      </p:sp>
      <p:sp>
        <p:nvSpPr>
          <p:cNvPr id="1049013" name="矩形 10"/>
          <p:cNvSpPr/>
          <p:nvPr/>
        </p:nvSpPr>
        <p:spPr>
          <a:xfrm>
            <a:off x="2649810" y="56591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图片 1" descr="p2185305031.jpg"/>
          <p:cNvPicPr>
            <a:picLocks noChangeAspect="1"/>
          </p:cNvPicPr>
          <p:nvPr/>
        </p:nvPicPr>
        <p:blipFill>
          <a:blip r:embed="rId2" cstate="email"/>
          <a:srcRect l="12098" r="12098"/>
          <a:stretch>
            <a:fillRect/>
          </a:stretch>
        </p:blipFill>
        <p:spPr>
          <a:xfrm>
            <a:off x="247434" y="1305158"/>
            <a:ext cx="3119065" cy="3174152"/>
          </a:xfrm>
          <a:prstGeom prst="rect">
            <a:avLst/>
          </a:prstGeom>
        </p:spPr>
      </p:pic>
      <p:grpSp>
        <p:nvGrpSpPr>
          <p:cNvPr id="113" name="组合 7"/>
          <p:cNvGrpSpPr/>
          <p:nvPr/>
        </p:nvGrpSpPr>
        <p:grpSpPr>
          <a:xfrm>
            <a:off x="250825" y="132188"/>
            <a:ext cx="2700995" cy="819382"/>
            <a:chOff x="250825" y="186485"/>
            <a:chExt cx="2700995" cy="819382"/>
          </a:xfrm>
        </p:grpSpPr>
        <p:sp>
          <p:nvSpPr>
            <p:cNvPr id="104883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5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3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35" name="矩形 8"/>
          <p:cNvSpPr/>
          <p:nvPr/>
        </p:nvSpPr>
        <p:spPr>
          <a:xfrm>
            <a:off x="3411504" y="1228518"/>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这次劳动节游行是我看过的最热闹最拥挤的一次。</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大家都很担心，都希望融入人群——与其他人在一起。</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我们总是说“我们”，而不说“我”。 </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“我们会让他们见识苏联人的勇气。” “</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我们要让他们瞧瞧苏联民族的厉害。</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 我们要向全世界展现！</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但我还是我，我还是我自己。</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我不想死。我很害怕。</a:t>
            </a:r>
            <a:endParaRPr lang="zh-CN" altLang="en-US" sz="1400" b="1" dirty="0">
              <a:solidFill>
                <a:schemeClr val="tx1"/>
              </a:solidFill>
              <a:latin typeface="Ebrima" pitchFamily="2" charset="0"/>
              <a:cs typeface="Ebrima" pitchFamily="2" charset="0"/>
            </a:endParaRPr>
          </a:p>
        </p:txBody>
      </p:sp>
      <p:sp>
        <p:nvSpPr>
          <p:cNvPr id="1048837" name="矩形 10"/>
          <p:cNvSpPr/>
          <p:nvPr/>
        </p:nvSpPr>
        <p:spPr>
          <a:xfrm>
            <a:off x="2691424" y="644294"/>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0" name="图片 1" descr="p2185305031.jpg"/>
          <p:cNvPicPr>
            <a:picLocks noChangeAspect="1"/>
          </p:cNvPicPr>
          <p:nvPr/>
        </p:nvPicPr>
        <p:blipFill>
          <a:blip r:embed="rId2" cstate="email"/>
          <a:srcRect l="16046" r="16046"/>
          <a:stretch>
            <a:fillRect/>
          </a:stretch>
        </p:blipFill>
        <p:spPr>
          <a:xfrm>
            <a:off x="250825" y="1103519"/>
            <a:ext cx="3119065" cy="3174152"/>
          </a:xfrm>
          <a:prstGeom prst="rect">
            <a:avLst/>
          </a:prstGeom>
        </p:spPr>
      </p:pic>
      <p:grpSp>
        <p:nvGrpSpPr>
          <p:cNvPr id="197" name="组合 7"/>
          <p:cNvGrpSpPr/>
          <p:nvPr/>
        </p:nvGrpSpPr>
        <p:grpSpPr>
          <a:xfrm>
            <a:off x="250825" y="132188"/>
            <a:ext cx="2700995" cy="819382"/>
            <a:chOff x="250825" y="186485"/>
            <a:chExt cx="2700995" cy="819382"/>
          </a:xfrm>
        </p:grpSpPr>
        <p:sp>
          <p:nvSpPr>
            <p:cNvPr id="104899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9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900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9003" name="矩形 8"/>
          <p:cNvSpPr/>
          <p:nvPr/>
        </p:nvSpPr>
        <p:spPr>
          <a:xfrm>
            <a:off x="3408113" y="1076059"/>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tx1"/>
                </a:solidFill>
                <a:latin typeface="Ebrima" pitchFamily="2" charset="0"/>
                <a:ea typeface="Ebrima" pitchFamily="2" charset="0"/>
                <a:cs typeface="Ebrima" pitchFamily="2" charset="0"/>
              </a:rPr>
              <a:t>按照规定，各家花园里生产的农作物及植物在第一年里是被禁止食用的，可是人们却照吃不误，用它们做成各种日常的食品。</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他们栽种的所有植物都长得非常好！</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你可以尝试着告诉他们.•你们不能吃这些黄瓜和西红柿。他们会问你：你这是什么意思？“不能”？它们的味道好极了。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你把它们吃下去，而你的肚子并不会有任何的不适。</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而且在黑暗中，没有任何物体会“发光”。</a:t>
            </a:r>
            <a:endParaRPr lang="zh-CN" altLang="en-US" sz="1400" dirty="0">
              <a:solidFill>
                <a:schemeClr val="tx1"/>
              </a:solidFill>
              <a:latin typeface="Ebrima" pitchFamily="2" charset="0"/>
              <a:cs typeface="Ebrima" pitchFamily="2" charset="0"/>
            </a:endParaRPr>
          </a:p>
        </p:txBody>
      </p:sp>
      <p:sp>
        <p:nvSpPr>
          <p:cNvPr id="1049005"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8" name="图片 1" descr="p2185305031.jpg"/>
          <p:cNvPicPr>
            <a:picLocks noChangeAspect="1"/>
          </p:cNvPicPr>
          <p:nvPr/>
        </p:nvPicPr>
        <p:blipFill>
          <a:blip r:embed="rId2" cstate="email"/>
          <a:srcRect l="19751" r="19751"/>
          <a:stretch>
            <a:fillRect/>
          </a:stretch>
        </p:blipFill>
        <p:spPr>
          <a:xfrm>
            <a:off x="241015" y="1283695"/>
            <a:ext cx="3119065" cy="3174152"/>
          </a:xfrm>
          <a:prstGeom prst="rect">
            <a:avLst/>
          </a:prstGeom>
        </p:spPr>
      </p:pic>
      <p:grpSp>
        <p:nvGrpSpPr>
          <p:cNvPr id="193" name="组合 7"/>
          <p:cNvGrpSpPr/>
          <p:nvPr/>
        </p:nvGrpSpPr>
        <p:grpSpPr>
          <a:xfrm>
            <a:off x="250825" y="132188"/>
            <a:ext cx="2700995" cy="819382"/>
            <a:chOff x="250825" y="186485"/>
            <a:chExt cx="2700995" cy="819382"/>
          </a:xfrm>
        </p:grpSpPr>
        <p:sp>
          <p:nvSpPr>
            <p:cNvPr id="104899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9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9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95" name="矩形 8"/>
          <p:cNvSpPr/>
          <p:nvPr/>
        </p:nvSpPr>
        <p:spPr>
          <a:xfrm>
            <a:off x="3370947" y="1024780"/>
            <a:ext cx="5623214" cy="344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一开始，人们还会用放射量测定器去测量一些东西的辐射强度——读数显示，所有东西都超标了，渐渐地，人们不再测量。“眼不见为净。谁知道那些科学家们发明的那些东西到底有没有用！”</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对他们而言，不准食用自家花园里长的黄瓜比切尔诺贝利事件更重要。</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在他们看来，把成熟的土豆留在地里不收割远比切尔诺贝利事件更糟糕。</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　</a:t>
            </a:r>
            <a:r>
              <a:rPr lang="zh-CN" altLang="en-US" sz="1600" b="1" dirty="0">
                <a:solidFill>
                  <a:schemeClr val="tx1"/>
                </a:solidFill>
                <a:latin typeface="Ebrima" pitchFamily="2" charset="0"/>
                <a:ea typeface="Ebrima" pitchFamily="2" charset="0"/>
                <a:cs typeface="Ebrima" pitchFamily="2" charset="0"/>
              </a:rPr>
              <a:t>　谁是那个应该受到指责和惩罚的人？难道是我们吗？</a:t>
            </a:r>
            <a:endParaRPr lang="zh-CN" altLang="en-US" sz="1600" b="1" dirty="0">
              <a:solidFill>
                <a:schemeClr val="tx1"/>
              </a:solidFill>
              <a:latin typeface="Ebrima" pitchFamily="2" charset="0"/>
              <a:cs typeface="Ebrima" pitchFamily="2" charset="0"/>
            </a:endParaRPr>
          </a:p>
        </p:txBody>
      </p:sp>
      <p:sp>
        <p:nvSpPr>
          <p:cNvPr id="1048997" name="矩形 10"/>
          <p:cNvSpPr/>
          <p:nvPr/>
        </p:nvSpPr>
        <p:spPr>
          <a:xfrm>
            <a:off x="2096725"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1" descr="e18d9197516c51aa7388051521658e1b9c99f99d67a3-uZBhdY_fw658.jpg"/>
          <p:cNvPicPr>
            <a:picLocks/>
          </p:cNvPicPr>
          <p:nvPr/>
        </p:nvPicPr>
        <p:blipFill>
          <a:blip r:embed="rId2" cstate="email"/>
          <a:srcRect t="1900" b="1900"/>
          <a:stretch>
            <a:fillRect/>
          </a:stretch>
        </p:blipFill>
        <p:spPr>
          <a:xfrm>
            <a:off x="6967175" y="1401620"/>
            <a:ext cx="1926000" cy="2790000"/>
          </a:xfrm>
          <a:prstGeom prst="rect">
            <a:avLst/>
          </a:prstGeom>
        </p:spPr>
      </p:pic>
      <p:pic>
        <p:nvPicPr>
          <p:cNvPr id="2097157" name="图片 6" descr="f1a53a97e3fc1224ac8c555d4bca0ffd8dd074d16e3a-BjGtgt_fw658.jpg"/>
          <p:cNvPicPr>
            <a:picLocks/>
          </p:cNvPicPr>
          <p:nvPr/>
        </p:nvPicPr>
        <p:blipFill>
          <a:blip r:embed="rId3" cstate="email"/>
          <a:srcRect l="26467" r="26467"/>
          <a:stretch>
            <a:fillRect/>
          </a:stretch>
        </p:blipFill>
        <p:spPr>
          <a:xfrm>
            <a:off x="250825" y="1401620"/>
            <a:ext cx="1926000" cy="2790000"/>
          </a:xfrm>
          <a:prstGeom prst="rect">
            <a:avLst/>
          </a:prstGeom>
        </p:spPr>
      </p:pic>
      <p:sp>
        <p:nvSpPr>
          <p:cNvPr id="1048609" name="矩形 7"/>
          <p:cNvSpPr/>
          <p:nvPr/>
        </p:nvSpPr>
        <p:spPr>
          <a:xfrm>
            <a:off x="2186735" y="861559"/>
            <a:ext cx="4770530" cy="372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altLang="zh-CN" b="1" dirty="0">
                <a:solidFill>
                  <a:schemeClr val="tx1"/>
                </a:solidFill>
                <a:latin typeface="Ebrima" pitchFamily="2" charset="0"/>
                <a:ea typeface="Ebrima" pitchFamily="2" charset="0"/>
                <a:cs typeface="Ebrima" pitchFamily="2" charset="0"/>
              </a:rPr>
              <a:t>Lonely  as  a  Cloud</a:t>
            </a:r>
            <a:endParaRPr lang="zh-CN" altLang="en-US" sz="1400" dirty="0"/>
          </a:p>
          <a:p>
            <a:pPr lvl="0" algn="ctr">
              <a:lnSpc>
                <a:spcPct val="150000"/>
              </a:lnSpc>
            </a:pPr>
            <a:r>
              <a:rPr lang="en-US" altLang="zh-CN" sz="1400" b="1" dirty="0">
                <a:solidFill>
                  <a:schemeClr val="tx1"/>
                </a:solidFill>
                <a:latin typeface="Ebrima" pitchFamily="2" charset="0"/>
                <a:ea typeface="Ebrima" pitchFamily="2" charset="0"/>
                <a:cs typeface="Ebrima" pitchFamily="2" charset="0"/>
              </a:rPr>
              <a:t>那些人体弱多病，却没有离开工作岗位，他们甚至      </a:t>
            </a:r>
            <a:r>
              <a:rPr lang="zh-CN" altLang="zh-CN" sz="1400" b="1" dirty="0">
                <a:solidFill>
                  <a:schemeClr val="tx1"/>
                </a:solidFill>
                <a:latin typeface="Ebrima" pitchFamily="2" charset="0"/>
                <a:ea typeface="Ebrima" pitchFamily="2" charset="0"/>
                <a:cs typeface="Ebrima" pitchFamily="2" charset="0"/>
              </a:rPr>
              <a:t>。。。</a:t>
            </a:r>
            <a:r>
              <a:rPr lang="en-US" altLang="zh-CN" sz="1400" b="1" dirty="0">
                <a:solidFill>
                  <a:schemeClr val="tx1"/>
                </a:solidFill>
                <a:latin typeface="Ebrima" pitchFamily="2" charset="0"/>
                <a:ea typeface="Ebrima" pitchFamily="2" charset="0"/>
                <a:cs typeface="Ebrima" pitchFamily="2" charset="0"/>
              </a:rPr>
              <a:t>不敢想象，如果反应炉关闭了，还有什么地方需要他们？很多人突然死掉——走路走到一半，倒在地上，睡着后永远醒  不过来；带花给护士时，心脏突然停止跳动。一个接</a:t>
            </a:r>
            <a:r>
              <a:rPr lang="zh-CN" altLang="zh-CN" sz="1400" b="1" dirty="0">
                <a:solidFill>
                  <a:schemeClr val="tx1"/>
                </a:solidFill>
                <a:latin typeface="Ebrima" pitchFamily="2" charset="0"/>
                <a:ea typeface="Ebrima" pitchFamily="2" charset="0"/>
                <a:cs typeface="Ebrima" pitchFamily="2" charset="0"/>
              </a:rPr>
              <a:t>一</a:t>
            </a:r>
            <a:r>
              <a:rPr lang="en-US" altLang="zh-CN" sz="1400" b="1" dirty="0">
                <a:solidFill>
                  <a:schemeClr val="tx1"/>
                </a:solidFill>
                <a:latin typeface="Ebrima" pitchFamily="2" charset="0"/>
                <a:ea typeface="Ebrima" pitchFamily="2" charset="0"/>
                <a:cs typeface="Ebrima" pitchFamily="2" charset="0"/>
              </a:rPr>
              <a:t>个死掉，但是没有人来问我们经历了什么、看到了什么，没有人想听和死亡或恐惧有关的事。</a:t>
            </a:r>
            <a:endParaRPr lang="zh-CN" altLang="en-US" sz="1400" dirty="0"/>
          </a:p>
        </p:txBody>
      </p:sp>
      <p:sp>
        <p:nvSpPr>
          <p:cNvPr id="1048610" name="矩形 8"/>
          <p:cNvSpPr/>
          <p:nvPr/>
        </p:nvSpPr>
        <p:spPr>
          <a:xfrm>
            <a:off x="1411698" y="3679302"/>
            <a:ext cx="1080120" cy="108012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11" name="矩形 9"/>
          <p:cNvSpPr/>
          <p:nvPr/>
        </p:nvSpPr>
        <p:spPr>
          <a:xfrm>
            <a:off x="6155191" y="1039553"/>
            <a:ext cx="1080120" cy="108012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5" name="组合 11"/>
          <p:cNvGrpSpPr/>
          <p:nvPr/>
        </p:nvGrpSpPr>
        <p:grpSpPr>
          <a:xfrm>
            <a:off x="250825" y="132188"/>
            <a:ext cx="2700995" cy="819382"/>
            <a:chOff x="250825" y="186485"/>
            <a:chExt cx="2700995" cy="819382"/>
          </a:xfrm>
        </p:grpSpPr>
        <p:sp>
          <p:nvSpPr>
            <p:cNvPr id="1048612" name="矩形 12"/>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34" name="直接连接符 13"/>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613" name="TextBox 14"/>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614" name="矩形 15"/>
          <p:cNvSpPr/>
          <p:nvPr/>
        </p:nvSpPr>
        <p:spPr>
          <a:xfrm>
            <a:off x="5832140" y="704935"/>
            <a:ext cx="315035" cy="315035"/>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15" name="矩形 16"/>
          <p:cNvSpPr/>
          <p:nvPr/>
        </p:nvSpPr>
        <p:spPr>
          <a:xfrm>
            <a:off x="7407315" y="1806665"/>
            <a:ext cx="225025" cy="225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6" name="矩形 17"/>
          <p:cNvSpPr/>
          <p:nvPr/>
        </p:nvSpPr>
        <p:spPr>
          <a:xfrm>
            <a:off x="2491818" y="4779668"/>
            <a:ext cx="315035" cy="315035"/>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7" name="矩形 18"/>
          <p:cNvSpPr/>
          <p:nvPr/>
        </p:nvSpPr>
        <p:spPr>
          <a:xfrm>
            <a:off x="1466655" y="3516855"/>
            <a:ext cx="225025" cy="225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2" name="图片 1" descr="p2185305031.jpg"/>
          <p:cNvPicPr>
            <a:picLocks noChangeAspect="1"/>
          </p:cNvPicPr>
          <p:nvPr/>
        </p:nvPicPr>
        <p:blipFill>
          <a:blip r:embed="rId2" cstate="email"/>
          <a:srcRect l="16444" r="16444"/>
          <a:stretch>
            <a:fillRect/>
          </a:stretch>
        </p:blipFill>
        <p:spPr>
          <a:xfrm>
            <a:off x="271633" y="1387110"/>
            <a:ext cx="3119065" cy="3174152"/>
          </a:xfrm>
          <a:prstGeom prst="rect">
            <a:avLst/>
          </a:prstGeom>
        </p:spPr>
      </p:pic>
      <p:grpSp>
        <p:nvGrpSpPr>
          <p:cNvPr id="161" name="组合 7"/>
          <p:cNvGrpSpPr/>
          <p:nvPr/>
        </p:nvGrpSpPr>
        <p:grpSpPr>
          <a:xfrm>
            <a:off x="250825" y="132188"/>
            <a:ext cx="2700995" cy="819382"/>
            <a:chOff x="250825" y="186485"/>
            <a:chExt cx="2700995" cy="819382"/>
          </a:xfrm>
        </p:grpSpPr>
        <p:sp>
          <p:nvSpPr>
            <p:cNvPr id="104892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7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2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31" name="矩形 8"/>
          <p:cNvSpPr/>
          <p:nvPr/>
        </p:nvSpPr>
        <p:spPr>
          <a:xfrm>
            <a:off x="3369890" y="904016"/>
            <a:ext cx="5612599" cy="367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tx1"/>
                </a:solidFill>
                <a:latin typeface="Ebrima" pitchFamily="2" charset="0"/>
                <a:ea typeface="Ebrima" pitchFamily="2" charset="0"/>
                <a:cs typeface="Ebrima" pitchFamily="2" charset="0"/>
              </a:rPr>
              <a:t>以前我以为我们永远不会再打仗，</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我亲爱的祖国那么辽阔，是最大的国家！</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苏联时期，他们说我们生活贫穷卑贱，</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是因为发生过很大的战争，人民深受其害。</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可是现在我们军力强大，再也没有人敢侵犯我们，没有人能击败我们！但是我们开始自相残杀。</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那和以前的战争不一样，</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不是我那个曾经行军到德国的爷爷记得的那种。</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现在是邻居射死邻居，昔日一起上学的男孩杀死对方，强奸从前上学时坐在隔壁的女孩，所有人都疯了。</a:t>
            </a:r>
            <a:endParaRPr lang="zh-CN" altLang="en-US" sz="1400" b="1" dirty="0">
              <a:solidFill>
                <a:schemeClr val="tx1"/>
              </a:solidFill>
              <a:latin typeface="Ebrima" pitchFamily="2" charset="0"/>
              <a:cs typeface="Ebrima" pitchFamily="2" charset="0"/>
            </a:endParaRPr>
          </a:p>
        </p:txBody>
      </p:sp>
      <p:sp>
        <p:nvSpPr>
          <p:cNvPr id="1048933" name="矩形 10"/>
          <p:cNvSpPr/>
          <p:nvPr/>
        </p:nvSpPr>
        <p:spPr>
          <a:xfrm>
            <a:off x="2051720" y="600781"/>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grpSp>
        <p:nvGrpSpPr>
          <p:cNvPr id="38" name="组合 1"/>
          <p:cNvGrpSpPr/>
          <p:nvPr/>
        </p:nvGrpSpPr>
        <p:grpSpPr>
          <a:xfrm>
            <a:off x="-378550" y="681540"/>
            <a:ext cx="7132475" cy="3780420"/>
            <a:chOff x="1354643" y="908720"/>
            <a:chExt cx="9509967" cy="5040560"/>
          </a:xfrm>
        </p:grpSpPr>
        <p:pic>
          <p:nvPicPr>
            <p:cNvPr id="2097159" name="图片 10"/>
            <p:cNvPicPr>
              <a:picLocks noChangeAspect="1"/>
            </p:cNvPicPr>
            <p:nvPr/>
          </p:nvPicPr>
          <p:blipFill>
            <a:blip r:embed="rId3">
              <a:grayscl/>
            </a:blip>
            <a:srcRect l="-60870" t="382" r="-58169" b="15216"/>
            <a:stretch>
              <a:fillRect/>
            </a:stretch>
          </p:blipFill>
          <p:spPr>
            <a:xfrm flipH="1">
              <a:off x="1354643" y="908720"/>
              <a:ext cx="9509967" cy="5040560"/>
            </a:xfrm>
            <a:custGeom>
              <a:avLst/>
              <a:gdLst>
                <a:gd name="connsiteX0" fmla="*/ 5170884 w 9509967"/>
                <a:gd name="connsiteY0" fmla="*/ 3553010 h 5040560"/>
                <a:gd name="connsiteX1" fmla="*/ 5170884 w 9509967"/>
                <a:gd name="connsiteY1" fmla="*/ 3583415 h 5040560"/>
                <a:gd name="connsiteX2" fmla="*/ 5170586 w 9509967"/>
                <a:gd name="connsiteY2" fmla="*/ 3594800 h 5040560"/>
                <a:gd name="connsiteX3" fmla="*/ 5169470 w 9509967"/>
                <a:gd name="connsiteY3" fmla="*/ 3601125 h 5040560"/>
                <a:gd name="connsiteX4" fmla="*/ 5167238 w 9509967"/>
                <a:gd name="connsiteY4" fmla="*/ 3604400 h 5040560"/>
                <a:gd name="connsiteX5" fmla="*/ 5163591 w 9509967"/>
                <a:gd name="connsiteY5" fmla="*/ 3606632 h 5040560"/>
                <a:gd name="connsiteX6" fmla="*/ 5157787 w 9509967"/>
                <a:gd name="connsiteY6" fmla="*/ 3608344 h 5040560"/>
                <a:gd name="connsiteX7" fmla="*/ 5148857 w 9509967"/>
                <a:gd name="connsiteY7" fmla="*/ 3608864 h 5040560"/>
                <a:gd name="connsiteX8" fmla="*/ 5148857 w 9509967"/>
                <a:gd name="connsiteY8" fmla="*/ 3614222 h 5040560"/>
                <a:gd name="connsiteX9" fmla="*/ 5211835 w 9509967"/>
                <a:gd name="connsiteY9" fmla="*/ 3614222 h 5040560"/>
                <a:gd name="connsiteX10" fmla="*/ 5207850 w 9509967"/>
                <a:gd name="connsiteY10" fmla="*/ 3608267 h 5040560"/>
                <a:gd name="connsiteX11" fmla="*/ 5206826 w 9509967"/>
                <a:gd name="connsiteY11" fmla="*/ 3608195 h 5040560"/>
                <a:gd name="connsiteX12" fmla="*/ 5200351 w 9509967"/>
                <a:gd name="connsiteY12" fmla="*/ 3604995 h 5040560"/>
                <a:gd name="connsiteX13" fmla="*/ 5196706 w 9509967"/>
                <a:gd name="connsiteY13" fmla="*/ 3597330 h 5040560"/>
                <a:gd name="connsiteX14" fmla="*/ 5196184 w 9509967"/>
                <a:gd name="connsiteY14" fmla="*/ 3590828 h 5040560"/>
                <a:gd name="connsiteX15" fmla="*/ 5381326 w 9509967"/>
                <a:gd name="connsiteY15" fmla="*/ 3532962 h 5040560"/>
                <a:gd name="connsiteX16" fmla="*/ 5381326 w 9509967"/>
                <a:gd name="connsiteY16" fmla="*/ 3584903 h 5040560"/>
                <a:gd name="connsiteX17" fmla="*/ 5411093 w 9509967"/>
                <a:gd name="connsiteY17" fmla="*/ 3599786 h 5040560"/>
                <a:gd name="connsiteX18" fmla="*/ 5419129 w 9509967"/>
                <a:gd name="connsiteY18" fmla="*/ 3597926 h 5040560"/>
                <a:gd name="connsiteX19" fmla="*/ 5425901 w 9509967"/>
                <a:gd name="connsiteY19" fmla="*/ 3592717 h 5040560"/>
                <a:gd name="connsiteX20" fmla="*/ 5430515 w 9509967"/>
                <a:gd name="connsiteY20" fmla="*/ 3584829 h 5040560"/>
                <a:gd name="connsiteX21" fmla="*/ 5432226 w 9509967"/>
                <a:gd name="connsiteY21" fmla="*/ 3574932 h 5040560"/>
                <a:gd name="connsiteX22" fmla="*/ 5427166 w 9509967"/>
                <a:gd name="connsiteY22" fmla="*/ 3559379 h 5040560"/>
                <a:gd name="connsiteX23" fmla="*/ 5410348 w 9509967"/>
                <a:gd name="connsiteY23" fmla="*/ 3545612 h 5040560"/>
                <a:gd name="connsiteX24" fmla="*/ 5399856 w 9509967"/>
                <a:gd name="connsiteY24" fmla="*/ 3540552 h 5040560"/>
                <a:gd name="connsiteX25" fmla="*/ 5381326 w 9509967"/>
                <a:gd name="connsiteY25" fmla="*/ 3532962 h 5040560"/>
                <a:gd name="connsiteX26" fmla="*/ 6781501 w 9509967"/>
                <a:gd name="connsiteY26" fmla="*/ 3532962 h 5040560"/>
                <a:gd name="connsiteX27" fmla="*/ 6800031 w 9509967"/>
                <a:gd name="connsiteY27" fmla="*/ 3540552 h 5040560"/>
                <a:gd name="connsiteX28" fmla="*/ 6810523 w 9509967"/>
                <a:gd name="connsiteY28" fmla="*/ 3545612 h 5040560"/>
                <a:gd name="connsiteX29" fmla="*/ 6827341 w 9509967"/>
                <a:gd name="connsiteY29" fmla="*/ 3559379 h 5040560"/>
                <a:gd name="connsiteX30" fmla="*/ 6832401 w 9509967"/>
                <a:gd name="connsiteY30" fmla="*/ 3574932 h 5040560"/>
                <a:gd name="connsiteX31" fmla="*/ 6830689 w 9509967"/>
                <a:gd name="connsiteY31" fmla="*/ 3584829 h 5040560"/>
                <a:gd name="connsiteX32" fmla="*/ 6826076 w 9509967"/>
                <a:gd name="connsiteY32" fmla="*/ 3592717 h 5040560"/>
                <a:gd name="connsiteX33" fmla="*/ 6819304 w 9509967"/>
                <a:gd name="connsiteY33" fmla="*/ 3597926 h 5040560"/>
                <a:gd name="connsiteX34" fmla="*/ 6811267 w 9509967"/>
                <a:gd name="connsiteY34" fmla="*/ 3599786 h 5040560"/>
                <a:gd name="connsiteX35" fmla="*/ 6781501 w 9509967"/>
                <a:gd name="connsiteY35" fmla="*/ 3584903 h 5040560"/>
                <a:gd name="connsiteX36" fmla="*/ 8715077 w 9509967"/>
                <a:gd name="connsiteY36" fmla="*/ 3532962 h 5040560"/>
                <a:gd name="connsiteX37" fmla="*/ 8733605 w 9509967"/>
                <a:gd name="connsiteY37" fmla="*/ 3540552 h 5040560"/>
                <a:gd name="connsiteX38" fmla="*/ 8744098 w 9509967"/>
                <a:gd name="connsiteY38" fmla="*/ 3545612 h 5040560"/>
                <a:gd name="connsiteX39" fmla="*/ 8760916 w 9509967"/>
                <a:gd name="connsiteY39" fmla="*/ 3559379 h 5040560"/>
                <a:gd name="connsiteX40" fmla="*/ 8765975 w 9509967"/>
                <a:gd name="connsiteY40" fmla="*/ 3574932 h 5040560"/>
                <a:gd name="connsiteX41" fmla="*/ 8764264 w 9509967"/>
                <a:gd name="connsiteY41" fmla="*/ 3584829 h 5040560"/>
                <a:gd name="connsiteX42" fmla="*/ 8759650 w 9509967"/>
                <a:gd name="connsiteY42" fmla="*/ 3592717 h 5040560"/>
                <a:gd name="connsiteX43" fmla="*/ 8752879 w 9509967"/>
                <a:gd name="connsiteY43" fmla="*/ 3597926 h 5040560"/>
                <a:gd name="connsiteX44" fmla="*/ 8744842 w 9509967"/>
                <a:gd name="connsiteY44" fmla="*/ 3599786 h 5040560"/>
                <a:gd name="connsiteX45" fmla="*/ 8715077 w 9509967"/>
                <a:gd name="connsiteY45" fmla="*/ 3584903 h 5040560"/>
                <a:gd name="connsiteX46" fmla="*/ 2836217 w 9509967"/>
                <a:gd name="connsiteY46" fmla="*/ 3495457 h 5040560"/>
                <a:gd name="connsiteX47" fmla="*/ 2843361 w 9509967"/>
                <a:gd name="connsiteY47" fmla="*/ 3496648 h 5040560"/>
                <a:gd name="connsiteX48" fmla="*/ 2850505 w 9509967"/>
                <a:gd name="connsiteY48" fmla="*/ 3500294 h 5040560"/>
                <a:gd name="connsiteX49" fmla="*/ 2858467 w 9509967"/>
                <a:gd name="connsiteY49" fmla="*/ 3506471 h 5040560"/>
                <a:gd name="connsiteX50" fmla="*/ 2868067 w 9509967"/>
                <a:gd name="connsiteY50" fmla="*/ 3515103 h 5040560"/>
                <a:gd name="connsiteX51" fmla="*/ 2868067 w 9509967"/>
                <a:gd name="connsiteY51" fmla="*/ 3566002 h 5040560"/>
                <a:gd name="connsiteX52" fmla="*/ 2866727 w 9509967"/>
                <a:gd name="connsiteY52" fmla="*/ 3587731 h 5040560"/>
                <a:gd name="connsiteX53" fmla="*/ 2863081 w 9509967"/>
                <a:gd name="connsiteY53" fmla="*/ 3595991 h 5040560"/>
                <a:gd name="connsiteX54" fmla="*/ 2856458 w 9509967"/>
                <a:gd name="connsiteY54" fmla="*/ 3602911 h 5040560"/>
                <a:gd name="connsiteX55" fmla="*/ 2847305 w 9509967"/>
                <a:gd name="connsiteY55" fmla="*/ 3607674 h 5040560"/>
                <a:gd name="connsiteX56" fmla="*/ 2836069 w 9509967"/>
                <a:gd name="connsiteY56" fmla="*/ 3609460 h 5040560"/>
                <a:gd name="connsiteX57" fmla="*/ 2820665 w 9509967"/>
                <a:gd name="connsiteY57" fmla="*/ 3605367 h 5040560"/>
                <a:gd name="connsiteX58" fmla="*/ 2809280 w 9509967"/>
                <a:gd name="connsiteY58" fmla="*/ 3594056 h 5040560"/>
                <a:gd name="connsiteX59" fmla="*/ 2802285 w 9509967"/>
                <a:gd name="connsiteY59" fmla="*/ 3576866 h 5040560"/>
                <a:gd name="connsiteX60" fmla="*/ 2799903 w 9509967"/>
                <a:gd name="connsiteY60" fmla="*/ 3555137 h 5040560"/>
                <a:gd name="connsiteX61" fmla="*/ 2802508 w 9509967"/>
                <a:gd name="connsiteY61" fmla="*/ 3531399 h 5040560"/>
                <a:gd name="connsiteX62" fmla="*/ 2809875 w 9509967"/>
                <a:gd name="connsiteY62" fmla="*/ 3512498 h 5040560"/>
                <a:gd name="connsiteX63" fmla="*/ 2821335 w 9509967"/>
                <a:gd name="connsiteY63" fmla="*/ 3499997 h 5040560"/>
                <a:gd name="connsiteX64" fmla="*/ 2836217 w 9509967"/>
                <a:gd name="connsiteY64" fmla="*/ 3495457 h 5040560"/>
                <a:gd name="connsiteX65" fmla="*/ 3007667 w 9509967"/>
                <a:gd name="connsiteY65" fmla="*/ 3495457 h 5040560"/>
                <a:gd name="connsiteX66" fmla="*/ 3014811 w 9509967"/>
                <a:gd name="connsiteY66" fmla="*/ 3496648 h 5040560"/>
                <a:gd name="connsiteX67" fmla="*/ 3021955 w 9509967"/>
                <a:gd name="connsiteY67" fmla="*/ 3500294 h 5040560"/>
                <a:gd name="connsiteX68" fmla="*/ 3029917 w 9509967"/>
                <a:gd name="connsiteY68" fmla="*/ 3506471 h 5040560"/>
                <a:gd name="connsiteX69" fmla="*/ 3039517 w 9509967"/>
                <a:gd name="connsiteY69" fmla="*/ 3515103 h 5040560"/>
                <a:gd name="connsiteX70" fmla="*/ 3039517 w 9509967"/>
                <a:gd name="connsiteY70" fmla="*/ 3566002 h 5040560"/>
                <a:gd name="connsiteX71" fmla="*/ 3038177 w 9509967"/>
                <a:gd name="connsiteY71" fmla="*/ 3587731 h 5040560"/>
                <a:gd name="connsiteX72" fmla="*/ 3034531 w 9509967"/>
                <a:gd name="connsiteY72" fmla="*/ 3595991 h 5040560"/>
                <a:gd name="connsiteX73" fmla="*/ 3027908 w 9509967"/>
                <a:gd name="connsiteY73" fmla="*/ 3602911 h 5040560"/>
                <a:gd name="connsiteX74" fmla="*/ 3018755 w 9509967"/>
                <a:gd name="connsiteY74" fmla="*/ 3607674 h 5040560"/>
                <a:gd name="connsiteX75" fmla="*/ 3007519 w 9509967"/>
                <a:gd name="connsiteY75" fmla="*/ 3609460 h 5040560"/>
                <a:gd name="connsiteX76" fmla="*/ 2992115 w 9509967"/>
                <a:gd name="connsiteY76" fmla="*/ 3605367 h 5040560"/>
                <a:gd name="connsiteX77" fmla="*/ 2980730 w 9509967"/>
                <a:gd name="connsiteY77" fmla="*/ 3594056 h 5040560"/>
                <a:gd name="connsiteX78" fmla="*/ 2973735 w 9509967"/>
                <a:gd name="connsiteY78" fmla="*/ 3576866 h 5040560"/>
                <a:gd name="connsiteX79" fmla="*/ 2971353 w 9509967"/>
                <a:gd name="connsiteY79" fmla="*/ 3555137 h 5040560"/>
                <a:gd name="connsiteX80" fmla="*/ 2973958 w 9509967"/>
                <a:gd name="connsiteY80" fmla="*/ 3531399 h 5040560"/>
                <a:gd name="connsiteX81" fmla="*/ 2981325 w 9509967"/>
                <a:gd name="connsiteY81" fmla="*/ 3512498 h 5040560"/>
                <a:gd name="connsiteX82" fmla="*/ 2992785 w 9509967"/>
                <a:gd name="connsiteY82" fmla="*/ 3499997 h 5040560"/>
                <a:gd name="connsiteX83" fmla="*/ 3007667 w 9509967"/>
                <a:gd name="connsiteY83" fmla="*/ 3495457 h 5040560"/>
                <a:gd name="connsiteX84" fmla="*/ 5828407 w 9509967"/>
                <a:gd name="connsiteY84" fmla="*/ 3495011 h 5040560"/>
                <a:gd name="connsiteX85" fmla="*/ 5814194 w 9509967"/>
                <a:gd name="connsiteY85" fmla="*/ 3498657 h 5040560"/>
                <a:gd name="connsiteX86" fmla="*/ 5801915 w 9509967"/>
                <a:gd name="connsiteY86" fmla="*/ 3509224 h 5040560"/>
                <a:gd name="connsiteX87" fmla="*/ 5793358 w 9509967"/>
                <a:gd name="connsiteY87" fmla="*/ 3526265 h 5040560"/>
                <a:gd name="connsiteX88" fmla="*/ 5790158 w 9509967"/>
                <a:gd name="connsiteY88" fmla="*/ 3549333 h 5040560"/>
                <a:gd name="connsiteX89" fmla="*/ 5793431 w 9509967"/>
                <a:gd name="connsiteY89" fmla="*/ 3574336 h 5040560"/>
                <a:gd name="connsiteX90" fmla="*/ 5801990 w 9509967"/>
                <a:gd name="connsiteY90" fmla="*/ 3592568 h 5040560"/>
                <a:gd name="connsiteX91" fmla="*/ 5813822 w 9509967"/>
                <a:gd name="connsiteY91" fmla="*/ 3603730 h 5040560"/>
                <a:gd name="connsiteX92" fmla="*/ 5827067 w 9509967"/>
                <a:gd name="connsiteY92" fmla="*/ 3607525 h 5040560"/>
                <a:gd name="connsiteX93" fmla="*/ 5859363 w 9509967"/>
                <a:gd name="connsiteY93" fmla="*/ 3592493 h 5040560"/>
                <a:gd name="connsiteX94" fmla="*/ 5859363 w 9509967"/>
                <a:gd name="connsiteY94" fmla="*/ 3510936 h 5040560"/>
                <a:gd name="connsiteX95" fmla="*/ 5850136 w 9509967"/>
                <a:gd name="connsiteY95" fmla="*/ 3502750 h 5040560"/>
                <a:gd name="connsiteX96" fmla="*/ 5842397 w 9509967"/>
                <a:gd name="connsiteY96" fmla="*/ 3497913 h 5040560"/>
                <a:gd name="connsiteX97" fmla="*/ 5835402 w 9509967"/>
                <a:gd name="connsiteY97" fmla="*/ 3495606 h 5040560"/>
                <a:gd name="connsiteX98" fmla="*/ 5828407 w 9509967"/>
                <a:gd name="connsiteY98" fmla="*/ 3495011 h 5040560"/>
                <a:gd name="connsiteX99" fmla="*/ 5136802 w 9509967"/>
                <a:gd name="connsiteY99" fmla="*/ 3491886 h 5040560"/>
                <a:gd name="connsiteX100" fmla="*/ 5131030 w 9509967"/>
                <a:gd name="connsiteY100" fmla="*/ 3493436 h 5040560"/>
                <a:gd name="connsiteX101" fmla="*/ 5170884 w 9509967"/>
                <a:gd name="connsiteY101" fmla="*/ 3553010 h 5040560"/>
                <a:gd name="connsiteX102" fmla="*/ 5170884 w 9509967"/>
                <a:gd name="connsiteY102" fmla="*/ 3511382 h 5040560"/>
                <a:gd name="connsiteX103" fmla="*/ 5160764 w 9509967"/>
                <a:gd name="connsiteY103" fmla="*/ 3501634 h 5040560"/>
                <a:gd name="connsiteX104" fmla="*/ 5152057 w 9509967"/>
                <a:gd name="connsiteY104" fmla="*/ 3495681 h 5040560"/>
                <a:gd name="connsiteX105" fmla="*/ 5144244 w 9509967"/>
                <a:gd name="connsiteY105" fmla="*/ 3492704 h 5040560"/>
                <a:gd name="connsiteX106" fmla="*/ 5136802 w 9509967"/>
                <a:gd name="connsiteY106" fmla="*/ 3491886 h 5040560"/>
                <a:gd name="connsiteX107" fmla="*/ 239613 w 9509967"/>
                <a:gd name="connsiteY107" fmla="*/ 3484295 h 5040560"/>
                <a:gd name="connsiteX108" fmla="*/ 251371 w 9509967"/>
                <a:gd name="connsiteY108" fmla="*/ 3486751 h 5040560"/>
                <a:gd name="connsiteX109" fmla="*/ 261640 w 9509967"/>
                <a:gd name="connsiteY109" fmla="*/ 3493895 h 5040560"/>
                <a:gd name="connsiteX110" fmla="*/ 269305 w 9509967"/>
                <a:gd name="connsiteY110" fmla="*/ 3505280 h 5040560"/>
                <a:gd name="connsiteX111" fmla="*/ 273100 w 9509967"/>
                <a:gd name="connsiteY111" fmla="*/ 3520609 h 5040560"/>
                <a:gd name="connsiteX112" fmla="*/ 209997 w 9509967"/>
                <a:gd name="connsiteY112" fmla="*/ 3520609 h 5040560"/>
                <a:gd name="connsiteX113" fmla="*/ 213122 w 9509967"/>
                <a:gd name="connsiteY113" fmla="*/ 3502155 h 5040560"/>
                <a:gd name="connsiteX114" fmla="*/ 224210 w 9509967"/>
                <a:gd name="connsiteY114" fmla="*/ 3489058 h 5040560"/>
                <a:gd name="connsiteX115" fmla="*/ 239613 w 9509967"/>
                <a:gd name="connsiteY115" fmla="*/ 3484295 h 5040560"/>
                <a:gd name="connsiteX116" fmla="*/ 382488 w 9509967"/>
                <a:gd name="connsiteY116" fmla="*/ 3484295 h 5040560"/>
                <a:gd name="connsiteX117" fmla="*/ 394246 w 9509967"/>
                <a:gd name="connsiteY117" fmla="*/ 3486751 h 5040560"/>
                <a:gd name="connsiteX118" fmla="*/ 404515 w 9509967"/>
                <a:gd name="connsiteY118" fmla="*/ 3493895 h 5040560"/>
                <a:gd name="connsiteX119" fmla="*/ 412180 w 9509967"/>
                <a:gd name="connsiteY119" fmla="*/ 3505280 h 5040560"/>
                <a:gd name="connsiteX120" fmla="*/ 415975 w 9509967"/>
                <a:gd name="connsiteY120" fmla="*/ 3520609 h 5040560"/>
                <a:gd name="connsiteX121" fmla="*/ 352872 w 9509967"/>
                <a:gd name="connsiteY121" fmla="*/ 3520609 h 5040560"/>
                <a:gd name="connsiteX122" fmla="*/ 355997 w 9509967"/>
                <a:gd name="connsiteY122" fmla="*/ 3502155 h 5040560"/>
                <a:gd name="connsiteX123" fmla="*/ 367085 w 9509967"/>
                <a:gd name="connsiteY123" fmla="*/ 3489058 h 5040560"/>
                <a:gd name="connsiteX124" fmla="*/ 382488 w 9509967"/>
                <a:gd name="connsiteY124" fmla="*/ 3484295 h 5040560"/>
                <a:gd name="connsiteX125" fmla="*/ 3668613 w 9509967"/>
                <a:gd name="connsiteY125" fmla="*/ 3484295 h 5040560"/>
                <a:gd name="connsiteX126" fmla="*/ 3680371 w 9509967"/>
                <a:gd name="connsiteY126" fmla="*/ 3486751 h 5040560"/>
                <a:gd name="connsiteX127" fmla="*/ 3690640 w 9509967"/>
                <a:gd name="connsiteY127" fmla="*/ 3493895 h 5040560"/>
                <a:gd name="connsiteX128" fmla="*/ 3698304 w 9509967"/>
                <a:gd name="connsiteY128" fmla="*/ 3505280 h 5040560"/>
                <a:gd name="connsiteX129" fmla="*/ 3702099 w 9509967"/>
                <a:gd name="connsiteY129" fmla="*/ 3520609 h 5040560"/>
                <a:gd name="connsiteX130" fmla="*/ 3638996 w 9509967"/>
                <a:gd name="connsiteY130" fmla="*/ 3520609 h 5040560"/>
                <a:gd name="connsiteX131" fmla="*/ 3642122 w 9509967"/>
                <a:gd name="connsiteY131" fmla="*/ 3502155 h 5040560"/>
                <a:gd name="connsiteX132" fmla="*/ 3653209 w 9509967"/>
                <a:gd name="connsiteY132" fmla="*/ 3489058 h 5040560"/>
                <a:gd name="connsiteX133" fmla="*/ 3668613 w 9509967"/>
                <a:gd name="connsiteY133" fmla="*/ 3484295 h 5040560"/>
                <a:gd name="connsiteX134" fmla="*/ 3821013 w 9509967"/>
                <a:gd name="connsiteY134" fmla="*/ 3484295 h 5040560"/>
                <a:gd name="connsiteX135" fmla="*/ 3832771 w 9509967"/>
                <a:gd name="connsiteY135" fmla="*/ 3486751 h 5040560"/>
                <a:gd name="connsiteX136" fmla="*/ 3843040 w 9509967"/>
                <a:gd name="connsiteY136" fmla="*/ 3493895 h 5040560"/>
                <a:gd name="connsiteX137" fmla="*/ 3850704 w 9509967"/>
                <a:gd name="connsiteY137" fmla="*/ 3505280 h 5040560"/>
                <a:gd name="connsiteX138" fmla="*/ 3854499 w 9509967"/>
                <a:gd name="connsiteY138" fmla="*/ 3520609 h 5040560"/>
                <a:gd name="connsiteX139" fmla="*/ 3791396 w 9509967"/>
                <a:gd name="connsiteY139" fmla="*/ 3520609 h 5040560"/>
                <a:gd name="connsiteX140" fmla="*/ 3794522 w 9509967"/>
                <a:gd name="connsiteY140" fmla="*/ 3502155 h 5040560"/>
                <a:gd name="connsiteX141" fmla="*/ 3805609 w 9509967"/>
                <a:gd name="connsiteY141" fmla="*/ 3489058 h 5040560"/>
                <a:gd name="connsiteX142" fmla="*/ 3821013 w 9509967"/>
                <a:gd name="connsiteY142" fmla="*/ 3484295 h 5040560"/>
                <a:gd name="connsiteX143" fmla="*/ 4983062 w 9509967"/>
                <a:gd name="connsiteY143" fmla="*/ 3484295 h 5040560"/>
                <a:gd name="connsiteX144" fmla="*/ 4994820 w 9509967"/>
                <a:gd name="connsiteY144" fmla="*/ 3486751 h 5040560"/>
                <a:gd name="connsiteX145" fmla="*/ 5005089 w 9509967"/>
                <a:gd name="connsiteY145" fmla="*/ 3493895 h 5040560"/>
                <a:gd name="connsiteX146" fmla="*/ 5012754 w 9509967"/>
                <a:gd name="connsiteY146" fmla="*/ 3505280 h 5040560"/>
                <a:gd name="connsiteX147" fmla="*/ 5016549 w 9509967"/>
                <a:gd name="connsiteY147" fmla="*/ 3520609 h 5040560"/>
                <a:gd name="connsiteX148" fmla="*/ 4953446 w 9509967"/>
                <a:gd name="connsiteY148" fmla="*/ 3520609 h 5040560"/>
                <a:gd name="connsiteX149" fmla="*/ 4956571 w 9509967"/>
                <a:gd name="connsiteY149" fmla="*/ 3502155 h 5040560"/>
                <a:gd name="connsiteX150" fmla="*/ 4967659 w 9509967"/>
                <a:gd name="connsiteY150" fmla="*/ 3489058 h 5040560"/>
                <a:gd name="connsiteX151" fmla="*/ 4983062 w 9509967"/>
                <a:gd name="connsiteY151" fmla="*/ 3484295 h 5040560"/>
                <a:gd name="connsiteX152" fmla="*/ 5554563 w 9509967"/>
                <a:gd name="connsiteY152" fmla="*/ 3484295 h 5040560"/>
                <a:gd name="connsiteX153" fmla="*/ 5539159 w 9509967"/>
                <a:gd name="connsiteY153" fmla="*/ 3489058 h 5040560"/>
                <a:gd name="connsiteX154" fmla="*/ 5528072 w 9509967"/>
                <a:gd name="connsiteY154" fmla="*/ 3502155 h 5040560"/>
                <a:gd name="connsiteX155" fmla="*/ 5524946 w 9509967"/>
                <a:gd name="connsiteY155" fmla="*/ 3520609 h 5040560"/>
                <a:gd name="connsiteX156" fmla="*/ 5588049 w 9509967"/>
                <a:gd name="connsiteY156" fmla="*/ 3520609 h 5040560"/>
                <a:gd name="connsiteX157" fmla="*/ 5584254 w 9509967"/>
                <a:gd name="connsiteY157" fmla="*/ 3505280 h 5040560"/>
                <a:gd name="connsiteX158" fmla="*/ 5576590 w 9509967"/>
                <a:gd name="connsiteY158" fmla="*/ 3493895 h 5040560"/>
                <a:gd name="connsiteX159" fmla="*/ 5566320 w 9509967"/>
                <a:gd name="connsiteY159" fmla="*/ 3486751 h 5040560"/>
                <a:gd name="connsiteX160" fmla="*/ 5554563 w 9509967"/>
                <a:gd name="connsiteY160" fmla="*/ 3484295 h 5040560"/>
                <a:gd name="connsiteX161" fmla="*/ 7297637 w 9509967"/>
                <a:gd name="connsiteY161" fmla="*/ 3484295 h 5040560"/>
                <a:gd name="connsiteX162" fmla="*/ 7309395 w 9509967"/>
                <a:gd name="connsiteY162" fmla="*/ 3486751 h 5040560"/>
                <a:gd name="connsiteX163" fmla="*/ 7319664 w 9509967"/>
                <a:gd name="connsiteY163" fmla="*/ 3493895 h 5040560"/>
                <a:gd name="connsiteX164" fmla="*/ 7327329 w 9509967"/>
                <a:gd name="connsiteY164" fmla="*/ 3505280 h 5040560"/>
                <a:gd name="connsiteX165" fmla="*/ 7331124 w 9509967"/>
                <a:gd name="connsiteY165" fmla="*/ 3520609 h 5040560"/>
                <a:gd name="connsiteX166" fmla="*/ 7268021 w 9509967"/>
                <a:gd name="connsiteY166" fmla="*/ 3520609 h 5040560"/>
                <a:gd name="connsiteX167" fmla="*/ 7271146 w 9509967"/>
                <a:gd name="connsiteY167" fmla="*/ 3502155 h 5040560"/>
                <a:gd name="connsiteX168" fmla="*/ 7282234 w 9509967"/>
                <a:gd name="connsiteY168" fmla="*/ 3489058 h 5040560"/>
                <a:gd name="connsiteX169" fmla="*/ 7297637 w 9509967"/>
                <a:gd name="connsiteY169" fmla="*/ 3484295 h 5040560"/>
                <a:gd name="connsiteX170" fmla="*/ 7440512 w 9509967"/>
                <a:gd name="connsiteY170" fmla="*/ 3484295 h 5040560"/>
                <a:gd name="connsiteX171" fmla="*/ 7452270 w 9509967"/>
                <a:gd name="connsiteY171" fmla="*/ 3486751 h 5040560"/>
                <a:gd name="connsiteX172" fmla="*/ 7462539 w 9509967"/>
                <a:gd name="connsiteY172" fmla="*/ 3493895 h 5040560"/>
                <a:gd name="connsiteX173" fmla="*/ 7470204 w 9509967"/>
                <a:gd name="connsiteY173" fmla="*/ 3505280 h 5040560"/>
                <a:gd name="connsiteX174" fmla="*/ 7473999 w 9509967"/>
                <a:gd name="connsiteY174" fmla="*/ 3520609 h 5040560"/>
                <a:gd name="connsiteX175" fmla="*/ 7410896 w 9509967"/>
                <a:gd name="connsiteY175" fmla="*/ 3520609 h 5040560"/>
                <a:gd name="connsiteX176" fmla="*/ 7414021 w 9509967"/>
                <a:gd name="connsiteY176" fmla="*/ 3502155 h 5040560"/>
                <a:gd name="connsiteX177" fmla="*/ 7425108 w 9509967"/>
                <a:gd name="connsiteY177" fmla="*/ 3489058 h 5040560"/>
                <a:gd name="connsiteX178" fmla="*/ 7440512 w 9509967"/>
                <a:gd name="connsiteY178" fmla="*/ 3484295 h 5040560"/>
                <a:gd name="connsiteX179" fmla="*/ 1319808 w 9509967"/>
                <a:gd name="connsiteY179" fmla="*/ 3483551 h 5040560"/>
                <a:gd name="connsiteX180" fmla="*/ 1332384 w 9509967"/>
                <a:gd name="connsiteY180" fmla="*/ 3486304 h 5040560"/>
                <a:gd name="connsiteX181" fmla="*/ 1343099 w 9509967"/>
                <a:gd name="connsiteY181" fmla="*/ 3495234 h 5040560"/>
                <a:gd name="connsiteX182" fmla="*/ 1350615 w 9509967"/>
                <a:gd name="connsiteY182" fmla="*/ 3511159 h 5040560"/>
                <a:gd name="connsiteX183" fmla="*/ 1353443 w 9509967"/>
                <a:gd name="connsiteY183" fmla="*/ 3534897 h 5040560"/>
                <a:gd name="connsiteX184" fmla="*/ 1350392 w 9509967"/>
                <a:gd name="connsiteY184" fmla="*/ 3562579 h 5040560"/>
                <a:gd name="connsiteX185" fmla="*/ 1341760 w 9509967"/>
                <a:gd name="connsiteY185" fmla="*/ 3585870 h 5040560"/>
                <a:gd name="connsiteX186" fmla="*/ 1328217 w 9509967"/>
                <a:gd name="connsiteY186" fmla="*/ 3601869 h 5040560"/>
                <a:gd name="connsiteX187" fmla="*/ 1310431 w 9509967"/>
                <a:gd name="connsiteY187" fmla="*/ 3607823 h 5040560"/>
                <a:gd name="connsiteX188" fmla="*/ 1297261 w 9509967"/>
                <a:gd name="connsiteY188" fmla="*/ 3605069 h 5040560"/>
                <a:gd name="connsiteX189" fmla="*/ 1286768 w 9509967"/>
                <a:gd name="connsiteY189" fmla="*/ 3596140 h 5040560"/>
                <a:gd name="connsiteX190" fmla="*/ 1279773 w 9509967"/>
                <a:gd name="connsiteY190" fmla="*/ 3579843 h 5040560"/>
                <a:gd name="connsiteX191" fmla="*/ 1277243 w 9509967"/>
                <a:gd name="connsiteY191" fmla="*/ 3554989 h 5040560"/>
                <a:gd name="connsiteX192" fmla="*/ 1280071 w 9509967"/>
                <a:gd name="connsiteY192" fmla="*/ 3527307 h 5040560"/>
                <a:gd name="connsiteX193" fmla="*/ 1288331 w 9509967"/>
                <a:gd name="connsiteY193" fmla="*/ 3504610 h 5040560"/>
                <a:gd name="connsiteX194" fmla="*/ 1301725 w 9509967"/>
                <a:gd name="connsiteY194" fmla="*/ 3489207 h 5040560"/>
                <a:gd name="connsiteX195" fmla="*/ 1319808 w 9509967"/>
                <a:gd name="connsiteY195" fmla="*/ 3483551 h 5040560"/>
                <a:gd name="connsiteX196" fmla="*/ 2681883 w 9509967"/>
                <a:gd name="connsiteY196" fmla="*/ 3483551 h 5040560"/>
                <a:gd name="connsiteX197" fmla="*/ 2694459 w 9509967"/>
                <a:gd name="connsiteY197" fmla="*/ 3486304 h 5040560"/>
                <a:gd name="connsiteX198" fmla="*/ 2705174 w 9509967"/>
                <a:gd name="connsiteY198" fmla="*/ 3495234 h 5040560"/>
                <a:gd name="connsiteX199" fmla="*/ 2712690 w 9509967"/>
                <a:gd name="connsiteY199" fmla="*/ 3511159 h 5040560"/>
                <a:gd name="connsiteX200" fmla="*/ 2715518 w 9509967"/>
                <a:gd name="connsiteY200" fmla="*/ 3534897 h 5040560"/>
                <a:gd name="connsiteX201" fmla="*/ 2712467 w 9509967"/>
                <a:gd name="connsiteY201" fmla="*/ 3562579 h 5040560"/>
                <a:gd name="connsiteX202" fmla="*/ 2703835 w 9509967"/>
                <a:gd name="connsiteY202" fmla="*/ 3585870 h 5040560"/>
                <a:gd name="connsiteX203" fmla="*/ 2690291 w 9509967"/>
                <a:gd name="connsiteY203" fmla="*/ 3601869 h 5040560"/>
                <a:gd name="connsiteX204" fmla="*/ 2672506 w 9509967"/>
                <a:gd name="connsiteY204" fmla="*/ 3607823 h 5040560"/>
                <a:gd name="connsiteX205" fmla="*/ 2659335 w 9509967"/>
                <a:gd name="connsiteY205" fmla="*/ 3605069 h 5040560"/>
                <a:gd name="connsiteX206" fmla="*/ 2648843 w 9509967"/>
                <a:gd name="connsiteY206" fmla="*/ 3596140 h 5040560"/>
                <a:gd name="connsiteX207" fmla="*/ 2641848 w 9509967"/>
                <a:gd name="connsiteY207" fmla="*/ 3579843 h 5040560"/>
                <a:gd name="connsiteX208" fmla="*/ 2639318 w 9509967"/>
                <a:gd name="connsiteY208" fmla="*/ 3554989 h 5040560"/>
                <a:gd name="connsiteX209" fmla="*/ 2642146 w 9509967"/>
                <a:gd name="connsiteY209" fmla="*/ 3527307 h 5040560"/>
                <a:gd name="connsiteX210" fmla="*/ 2650406 w 9509967"/>
                <a:gd name="connsiteY210" fmla="*/ 3504610 h 5040560"/>
                <a:gd name="connsiteX211" fmla="*/ 2663800 w 9509967"/>
                <a:gd name="connsiteY211" fmla="*/ 3489207 h 5040560"/>
                <a:gd name="connsiteX212" fmla="*/ 2681883 w 9509967"/>
                <a:gd name="connsiteY212" fmla="*/ 3483551 h 5040560"/>
                <a:gd name="connsiteX213" fmla="*/ 3186708 w 9509967"/>
                <a:gd name="connsiteY213" fmla="*/ 3483551 h 5040560"/>
                <a:gd name="connsiteX214" fmla="*/ 3199284 w 9509967"/>
                <a:gd name="connsiteY214" fmla="*/ 3486304 h 5040560"/>
                <a:gd name="connsiteX215" fmla="*/ 3209999 w 9509967"/>
                <a:gd name="connsiteY215" fmla="*/ 3495234 h 5040560"/>
                <a:gd name="connsiteX216" fmla="*/ 3217515 w 9509967"/>
                <a:gd name="connsiteY216" fmla="*/ 3511159 h 5040560"/>
                <a:gd name="connsiteX217" fmla="*/ 3220343 w 9509967"/>
                <a:gd name="connsiteY217" fmla="*/ 3534897 h 5040560"/>
                <a:gd name="connsiteX218" fmla="*/ 3217292 w 9509967"/>
                <a:gd name="connsiteY218" fmla="*/ 3562579 h 5040560"/>
                <a:gd name="connsiteX219" fmla="*/ 3208660 w 9509967"/>
                <a:gd name="connsiteY219" fmla="*/ 3585870 h 5040560"/>
                <a:gd name="connsiteX220" fmla="*/ 3195116 w 9509967"/>
                <a:gd name="connsiteY220" fmla="*/ 3601869 h 5040560"/>
                <a:gd name="connsiteX221" fmla="*/ 3177331 w 9509967"/>
                <a:gd name="connsiteY221" fmla="*/ 3607823 h 5040560"/>
                <a:gd name="connsiteX222" fmla="*/ 3164160 w 9509967"/>
                <a:gd name="connsiteY222" fmla="*/ 3605069 h 5040560"/>
                <a:gd name="connsiteX223" fmla="*/ 3153668 w 9509967"/>
                <a:gd name="connsiteY223" fmla="*/ 3596140 h 5040560"/>
                <a:gd name="connsiteX224" fmla="*/ 3146673 w 9509967"/>
                <a:gd name="connsiteY224" fmla="*/ 3579843 h 5040560"/>
                <a:gd name="connsiteX225" fmla="*/ 3144143 w 9509967"/>
                <a:gd name="connsiteY225" fmla="*/ 3554989 h 5040560"/>
                <a:gd name="connsiteX226" fmla="*/ 3146971 w 9509967"/>
                <a:gd name="connsiteY226" fmla="*/ 3527307 h 5040560"/>
                <a:gd name="connsiteX227" fmla="*/ 3155231 w 9509967"/>
                <a:gd name="connsiteY227" fmla="*/ 3504610 h 5040560"/>
                <a:gd name="connsiteX228" fmla="*/ 3168625 w 9509967"/>
                <a:gd name="connsiteY228" fmla="*/ 3489207 h 5040560"/>
                <a:gd name="connsiteX229" fmla="*/ 3186708 w 9509967"/>
                <a:gd name="connsiteY229" fmla="*/ 3483551 h 5040560"/>
                <a:gd name="connsiteX230" fmla="*/ 4491633 w 9509967"/>
                <a:gd name="connsiteY230" fmla="*/ 3483551 h 5040560"/>
                <a:gd name="connsiteX231" fmla="*/ 4504209 w 9509967"/>
                <a:gd name="connsiteY231" fmla="*/ 3486304 h 5040560"/>
                <a:gd name="connsiteX232" fmla="*/ 4514924 w 9509967"/>
                <a:gd name="connsiteY232" fmla="*/ 3495234 h 5040560"/>
                <a:gd name="connsiteX233" fmla="*/ 4522440 w 9509967"/>
                <a:gd name="connsiteY233" fmla="*/ 3511159 h 5040560"/>
                <a:gd name="connsiteX234" fmla="*/ 4525268 w 9509967"/>
                <a:gd name="connsiteY234" fmla="*/ 3534897 h 5040560"/>
                <a:gd name="connsiteX235" fmla="*/ 4522217 w 9509967"/>
                <a:gd name="connsiteY235" fmla="*/ 3562579 h 5040560"/>
                <a:gd name="connsiteX236" fmla="*/ 4513585 w 9509967"/>
                <a:gd name="connsiteY236" fmla="*/ 3585870 h 5040560"/>
                <a:gd name="connsiteX237" fmla="*/ 4500041 w 9509967"/>
                <a:gd name="connsiteY237" fmla="*/ 3601869 h 5040560"/>
                <a:gd name="connsiteX238" fmla="*/ 4482256 w 9509967"/>
                <a:gd name="connsiteY238" fmla="*/ 3607823 h 5040560"/>
                <a:gd name="connsiteX239" fmla="*/ 4469085 w 9509967"/>
                <a:gd name="connsiteY239" fmla="*/ 3605069 h 5040560"/>
                <a:gd name="connsiteX240" fmla="*/ 4458592 w 9509967"/>
                <a:gd name="connsiteY240" fmla="*/ 3596140 h 5040560"/>
                <a:gd name="connsiteX241" fmla="*/ 4451598 w 9509967"/>
                <a:gd name="connsiteY241" fmla="*/ 3579843 h 5040560"/>
                <a:gd name="connsiteX242" fmla="*/ 4449068 w 9509967"/>
                <a:gd name="connsiteY242" fmla="*/ 3554989 h 5040560"/>
                <a:gd name="connsiteX243" fmla="*/ 4451896 w 9509967"/>
                <a:gd name="connsiteY243" fmla="*/ 3527307 h 5040560"/>
                <a:gd name="connsiteX244" fmla="*/ 4460156 w 9509967"/>
                <a:gd name="connsiteY244" fmla="*/ 3504610 h 5040560"/>
                <a:gd name="connsiteX245" fmla="*/ 4473550 w 9509967"/>
                <a:gd name="connsiteY245" fmla="*/ 3489207 h 5040560"/>
                <a:gd name="connsiteX246" fmla="*/ 4491633 w 9509967"/>
                <a:gd name="connsiteY246" fmla="*/ 3483551 h 5040560"/>
                <a:gd name="connsiteX247" fmla="*/ 6168032 w 9509967"/>
                <a:gd name="connsiteY247" fmla="*/ 3483551 h 5040560"/>
                <a:gd name="connsiteX248" fmla="*/ 6180608 w 9509967"/>
                <a:gd name="connsiteY248" fmla="*/ 3486304 h 5040560"/>
                <a:gd name="connsiteX249" fmla="*/ 6191324 w 9509967"/>
                <a:gd name="connsiteY249" fmla="*/ 3495234 h 5040560"/>
                <a:gd name="connsiteX250" fmla="*/ 6198840 w 9509967"/>
                <a:gd name="connsiteY250" fmla="*/ 3511159 h 5040560"/>
                <a:gd name="connsiteX251" fmla="*/ 6201668 w 9509967"/>
                <a:gd name="connsiteY251" fmla="*/ 3534897 h 5040560"/>
                <a:gd name="connsiteX252" fmla="*/ 6198617 w 9509967"/>
                <a:gd name="connsiteY252" fmla="*/ 3562579 h 5040560"/>
                <a:gd name="connsiteX253" fmla="*/ 6189985 w 9509967"/>
                <a:gd name="connsiteY253" fmla="*/ 3585870 h 5040560"/>
                <a:gd name="connsiteX254" fmla="*/ 6176441 w 9509967"/>
                <a:gd name="connsiteY254" fmla="*/ 3601869 h 5040560"/>
                <a:gd name="connsiteX255" fmla="*/ 6158656 w 9509967"/>
                <a:gd name="connsiteY255" fmla="*/ 3607823 h 5040560"/>
                <a:gd name="connsiteX256" fmla="*/ 6145485 w 9509967"/>
                <a:gd name="connsiteY256" fmla="*/ 3605069 h 5040560"/>
                <a:gd name="connsiteX257" fmla="*/ 6134993 w 9509967"/>
                <a:gd name="connsiteY257" fmla="*/ 3596140 h 5040560"/>
                <a:gd name="connsiteX258" fmla="*/ 6127998 w 9509967"/>
                <a:gd name="connsiteY258" fmla="*/ 3579843 h 5040560"/>
                <a:gd name="connsiteX259" fmla="*/ 6125468 w 9509967"/>
                <a:gd name="connsiteY259" fmla="*/ 3554989 h 5040560"/>
                <a:gd name="connsiteX260" fmla="*/ 6128295 w 9509967"/>
                <a:gd name="connsiteY260" fmla="*/ 3527307 h 5040560"/>
                <a:gd name="connsiteX261" fmla="*/ 6136555 w 9509967"/>
                <a:gd name="connsiteY261" fmla="*/ 3504610 h 5040560"/>
                <a:gd name="connsiteX262" fmla="*/ 6149950 w 9509967"/>
                <a:gd name="connsiteY262" fmla="*/ 3489207 h 5040560"/>
                <a:gd name="connsiteX263" fmla="*/ 6168032 w 9509967"/>
                <a:gd name="connsiteY263" fmla="*/ 3483551 h 5040560"/>
                <a:gd name="connsiteX264" fmla="*/ 8111131 w 9509967"/>
                <a:gd name="connsiteY264" fmla="*/ 3483551 h 5040560"/>
                <a:gd name="connsiteX265" fmla="*/ 8123708 w 9509967"/>
                <a:gd name="connsiteY265" fmla="*/ 3486304 h 5040560"/>
                <a:gd name="connsiteX266" fmla="*/ 8134423 w 9509967"/>
                <a:gd name="connsiteY266" fmla="*/ 3495234 h 5040560"/>
                <a:gd name="connsiteX267" fmla="*/ 8141939 w 9509967"/>
                <a:gd name="connsiteY267" fmla="*/ 3511159 h 5040560"/>
                <a:gd name="connsiteX268" fmla="*/ 8144767 w 9509967"/>
                <a:gd name="connsiteY268" fmla="*/ 3534897 h 5040560"/>
                <a:gd name="connsiteX269" fmla="*/ 8141716 w 9509967"/>
                <a:gd name="connsiteY269" fmla="*/ 3562579 h 5040560"/>
                <a:gd name="connsiteX270" fmla="*/ 8133084 w 9509967"/>
                <a:gd name="connsiteY270" fmla="*/ 3585870 h 5040560"/>
                <a:gd name="connsiteX271" fmla="*/ 8119541 w 9509967"/>
                <a:gd name="connsiteY271" fmla="*/ 3601869 h 5040560"/>
                <a:gd name="connsiteX272" fmla="*/ 8101756 w 9509967"/>
                <a:gd name="connsiteY272" fmla="*/ 3607823 h 5040560"/>
                <a:gd name="connsiteX273" fmla="*/ 8088584 w 9509967"/>
                <a:gd name="connsiteY273" fmla="*/ 3605069 h 5040560"/>
                <a:gd name="connsiteX274" fmla="*/ 8078092 w 9509967"/>
                <a:gd name="connsiteY274" fmla="*/ 3596140 h 5040560"/>
                <a:gd name="connsiteX275" fmla="*/ 8071097 w 9509967"/>
                <a:gd name="connsiteY275" fmla="*/ 3579843 h 5040560"/>
                <a:gd name="connsiteX276" fmla="*/ 8068567 w 9509967"/>
                <a:gd name="connsiteY276" fmla="*/ 3554989 h 5040560"/>
                <a:gd name="connsiteX277" fmla="*/ 8071395 w 9509967"/>
                <a:gd name="connsiteY277" fmla="*/ 3527307 h 5040560"/>
                <a:gd name="connsiteX278" fmla="*/ 8079655 w 9509967"/>
                <a:gd name="connsiteY278" fmla="*/ 3504610 h 5040560"/>
                <a:gd name="connsiteX279" fmla="*/ 8093049 w 9509967"/>
                <a:gd name="connsiteY279" fmla="*/ 3489207 h 5040560"/>
                <a:gd name="connsiteX280" fmla="*/ 8111131 w 9509967"/>
                <a:gd name="connsiteY280" fmla="*/ 3483551 h 5040560"/>
                <a:gd name="connsiteX281" fmla="*/ 78879 w 9509967"/>
                <a:gd name="connsiteY281" fmla="*/ 3482956 h 5040560"/>
                <a:gd name="connsiteX282" fmla="*/ 93464 w 9509967"/>
                <a:gd name="connsiteY282" fmla="*/ 3487049 h 5040560"/>
                <a:gd name="connsiteX283" fmla="*/ 105147 w 9509967"/>
                <a:gd name="connsiteY283" fmla="*/ 3498657 h 5040560"/>
                <a:gd name="connsiteX284" fmla="*/ 112961 w 9509967"/>
                <a:gd name="connsiteY284" fmla="*/ 3516665 h 5040560"/>
                <a:gd name="connsiteX285" fmla="*/ 115788 w 9509967"/>
                <a:gd name="connsiteY285" fmla="*/ 3539957 h 5040560"/>
                <a:gd name="connsiteX286" fmla="*/ 112142 w 9509967"/>
                <a:gd name="connsiteY286" fmla="*/ 3566597 h 5040560"/>
                <a:gd name="connsiteX287" fmla="*/ 102543 w 9509967"/>
                <a:gd name="connsiteY287" fmla="*/ 3586094 h 5040560"/>
                <a:gd name="connsiteX288" fmla="*/ 88999 w 9509967"/>
                <a:gd name="connsiteY288" fmla="*/ 3598000 h 5040560"/>
                <a:gd name="connsiteX289" fmla="*/ 73521 w 9509967"/>
                <a:gd name="connsiteY289" fmla="*/ 3602018 h 5040560"/>
                <a:gd name="connsiteX290" fmla="*/ 47327 w 9509967"/>
                <a:gd name="connsiteY290" fmla="*/ 3588475 h 5040560"/>
                <a:gd name="connsiteX291" fmla="*/ 47327 w 9509967"/>
                <a:gd name="connsiteY291" fmla="*/ 3518228 h 5040560"/>
                <a:gd name="connsiteX292" fmla="*/ 51123 w 9509967"/>
                <a:gd name="connsiteY292" fmla="*/ 3503196 h 5040560"/>
                <a:gd name="connsiteX293" fmla="*/ 58564 w 9509967"/>
                <a:gd name="connsiteY293" fmla="*/ 3492109 h 5040560"/>
                <a:gd name="connsiteX294" fmla="*/ 68238 w 9509967"/>
                <a:gd name="connsiteY294" fmla="*/ 3485263 h 5040560"/>
                <a:gd name="connsiteX295" fmla="*/ 78879 w 9509967"/>
                <a:gd name="connsiteY295" fmla="*/ 3482956 h 5040560"/>
                <a:gd name="connsiteX296" fmla="*/ 3517404 w 9509967"/>
                <a:gd name="connsiteY296" fmla="*/ 3482956 h 5040560"/>
                <a:gd name="connsiteX297" fmla="*/ 3531989 w 9509967"/>
                <a:gd name="connsiteY297" fmla="*/ 3487049 h 5040560"/>
                <a:gd name="connsiteX298" fmla="*/ 3543672 w 9509967"/>
                <a:gd name="connsiteY298" fmla="*/ 3498657 h 5040560"/>
                <a:gd name="connsiteX299" fmla="*/ 3551485 w 9509967"/>
                <a:gd name="connsiteY299" fmla="*/ 3516665 h 5040560"/>
                <a:gd name="connsiteX300" fmla="*/ 3554313 w 9509967"/>
                <a:gd name="connsiteY300" fmla="*/ 3539957 h 5040560"/>
                <a:gd name="connsiteX301" fmla="*/ 3550667 w 9509967"/>
                <a:gd name="connsiteY301" fmla="*/ 3566597 h 5040560"/>
                <a:gd name="connsiteX302" fmla="*/ 3541067 w 9509967"/>
                <a:gd name="connsiteY302" fmla="*/ 3586094 h 5040560"/>
                <a:gd name="connsiteX303" fmla="*/ 3527524 w 9509967"/>
                <a:gd name="connsiteY303" fmla="*/ 3598000 h 5040560"/>
                <a:gd name="connsiteX304" fmla="*/ 3512046 w 9509967"/>
                <a:gd name="connsiteY304" fmla="*/ 3602018 h 5040560"/>
                <a:gd name="connsiteX305" fmla="*/ 3485852 w 9509967"/>
                <a:gd name="connsiteY305" fmla="*/ 3588475 h 5040560"/>
                <a:gd name="connsiteX306" fmla="*/ 3485852 w 9509967"/>
                <a:gd name="connsiteY306" fmla="*/ 3518228 h 5040560"/>
                <a:gd name="connsiteX307" fmla="*/ 3489647 w 9509967"/>
                <a:gd name="connsiteY307" fmla="*/ 3503196 h 5040560"/>
                <a:gd name="connsiteX308" fmla="*/ 3497089 w 9509967"/>
                <a:gd name="connsiteY308" fmla="*/ 3492109 h 5040560"/>
                <a:gd name="connsiteX309" fmla="*/ 3506763 w 9509967"/>
                <a:gd name="connsiteY309" fmla="*/ 3485263 h 5040560"/>
                <a:gd name="connsiteX310" fmla="*/ 3517404 w 9509967"/>
                <a:gd name="connsiteY310" fmla="*/ 3482956 h 5040560"/>
                <a:gd name="connsiteX311" fmla="*/ 7136903 w 9509967"/>
                <a:gd name="connsiteY311" fmla="*/ 3482956 h 5040560"/>
                <a:gd name="connsiteX312" fmla="*/ 7151488 w 9509967"/>
                <a:gd name="connsiteY312" fmla="*/ 3487049 h 5040560"/>
                <a:gd name="connsiteX313" fmla="*/ 7163171 w 9509967"/>
                <a:gd name="connsiteY313" fmla="*/ 3498657 h 5040560"/>
                <a:gd name="connsiteX314" fmla="*/ 7170985 w 9509967"/>
                <a:gd name="connsiteY314" fmla="*/ 3516665 h 5040560"/>
                <a:gd name="connsiteX315" fmla="*/ 7173812 w 9509967"/>
                <a:gd name="connsiteY315" fmla="*/ 3539957 h 5040560"/>
                <a:gd name="connsiteX316" fmla="*/ 7170166 w 9509967"/>
                <a:gd name="connsiteY316" fmla="*/ 3566597 h 5040560"/>
                <a:gd name="connsiteX317" fmla="*/ 7160566 w 9509967"/>
                <a:gd name="connsiteY317" fmla="*/ 3586094 h 5040560"/>
                <a:gd name="connsiteX318" fmla="*/ 7147023 w 9509967"/>
                <a:gd name="connsiteY318" fmla="*/ 3598000 h 5040560"/>
                <a:gd name="connsiteX319" fmla="*/ 7131545 w 9509967"/>
                <a:gd name="connsiteY319" fmla="*/ 3602018 h 5040560"/>
                <a:gd name="connsiteX320" fmla="*/ 7105351 w 9509967"/>
                <a:gd name="connsiteY320" fmla="*/ 3588475 h 5040560"/>
                <a:gd name="connsiteX321" fmla="*/ 7105351 w 9509967"/>
                <a:gd name="connsiteY321" fmla="*/ 3518228 h 5040560"/>
                <a:gd name="connsiteX322" fmla="*/ 7109146 w 9509967"/>
                <a:gd name="connsiteY322" fmla="*/ 3503196 h 5040560"/>
                <a:gd name="connsiteX323" fmla="*/ 7116588 w 9509967"/>
                <a:gd name="connsiteY323" fmla="*/ 3492109 h 5040560"/>
                <a:gd name="connsiteX324" fmla="*/ 7126262 w 9509967"/>
                <a:gd name="connsiteY324" fmla="*/ 3485263 h 5040560"/>
                <a:gd name="connsiteX325" fmla="*/ 7136903 w 9509967"/>
                <a:gd name="connsiteY325" fmla="*/ 3482956 h 5040560"/>
                <a:gd name="connsiteX326" fmla="*/ 924372 w 9509967"/>
                <a:gd name="connsiteY326" fmla="*/ 3477896 h 5040560"/>
                <a:gd name="connsiteX327" fmla="*/ 876598 w 9509967"/>
                <a:gd name="connsiteY327" fmla="*/ 3477896 h 5040560"/>
                <a:gd name="connsiteX328" fmla="*/ 876598 w 9509967"/>
                <a:gd name="connsiteY328" fmla="*/ 3569127 h 5040560"/>
                <a:gd name="connsiteX329" fmla="*/ 874737 w 9509967"/>
                <a:gd name="connsiteY329" fmla="*/ 3585052 h 5040560"/>
                <a:gd name="connsiteX330" fmla="*/ 869752 w 9509967"/>
                <a:gd name="connsiteY330" fmla="*/ 3594503 h 5040560"/>
                <a:gd name="connsiteX331" fmla="*/ 862533 w 9509967"/>
                <a:gd name="connsiteY331" fmla="*/ 3598967 h 5040560"/>
                <a:gd name="connsiteX332" fmla="*/ 853976 w 9509967"/>
                <a:gd name="connsiteY332" fmla="*/ 3600084 h 5040560"/>
                <a:gd name="connsiteX333" fmla="*/ 847204 w 9509967"/>
                <a:gd name="connsiteY333" fmla="*/ 3599191 h 5040560"/>
                <a:gd name="connsiteX334" fmla="*/ 839465 w 9509967"/>
                <a:gd name="connsiteY334" fmla="*/ 3596065 h 5040560"/>
                <a:gd name="connsiteX335" fmla="*/ 830610 w 9509967"/>
                <a:gd name="connsiteY335" fmla="*/ 3590112 h 5040560"/>
                <a:gd name="connsiteX336" fmla="*/ 820192 w 9509967"/>
                <a:gd name="connsiteY336" fmla="*/ 3580736 h 5040560"/>
                <a:gd name="connsiteX337" fmla="*/ 820192 w 9509967"/>
                <a:gd name="connsiteY337" fmla="*/ 3503494 h 5040560"/>
                <a:gd name="connsiteX338" fmla="*/ 821085 w 9509967"/>
                <a:gd name="connsiteY338" fmla="*/ 3493895 h 5040560"/>
                <a:gd name="connsiteX339" fmla="*/ 824433 w 9509967"/>
                <a:gd name="connsiteY339" fmla="*/ 3487793 h 5040560"/>
                <a:gd name="connsiteX340" fmla="*/ 831131 w 9509967"/>
                <a:gd name="connsiteY340" fmla="*/ 3484519 h 5040560"/>
                <a:gd name="connsiteX341" fmla="*/ 842070 w 9509967"/>
                <a:gd name="connsiteY341" fmla="*/ 3483402 h 5040560"/>
                <a:gd name="connsiteX342" fmla="*/ 842070 w 9509967"/>
                <a:gd name="connsiteY342" fmla="*/ 3477896 h 5040560"/>
                <a:gd name="connsiteX343" fmla="*/ 795635 w 9509967"/>
                <a:gd name="connsiteY343" fmla="*/ 3477896 h 5040560"/>
                <a:gd name="connsiteX344" fmla="*/ 795635 w 9509967"/>
                <a:gd name="connsiteY344" fmla="*/ 3560495 h 5040560"/>
                <a:gd name="connsiteX345" fmla="*/ 794593 w 9509967"/>
                <a:gd name="connsiteY345" fmla="*/ 3589517 h 5040560"/>
                <a:gd name="connsiteX346" fmla="*/ 790947 w 9509967"/>
                <a:gd name="connsiteY346" fmla="*/ 3596809 h 5040560"/>
                <a:gd name="connsiteX347" fmla="*/ 785217 w 9509967"/>
                <a:gd name="connsiteY347" fmla="*/ 3598893 h 5040560"/>
                <a:gd name="connsiteX348" fmla="*/ 774799 w 9509967"/>
                <a:gd name="connsiteY348" fmla="*/ 3596363 h 5040560"/>
                <a:gd name="connsiteX349" fmla="*/ 772716 w 9509967"/>
                <a:gd name="connsiteY349" fmla="*/ 3601572 h 5040560"/>
                <a:gd name="connsiteX350" fmla="*/ 813495 w 9509967"/>
                <a:gd name="connsiteY350" fmla="*/ 3618389 h 5040560"/>
                <a:gd name="connsiteX351" fmla="*/ 820192 w 9509967"/>
                <a:gd name="connsiteY351" fmla="*/ 3618389 h 5040560"/>
                <a:gd name="connsiteX352" fmla="*/ 820192 w 9509967"/>
                <a:gd name="connsiteY352" fmla="*/ 3589517 h 5040560"/>
                <a:gd name="connsiteX353" fmla="*/ 846981 w 9509967"/>
                <a:gd name="connsiteY353" fmla="*/ 3613478 h 5040560"/>
                <a:gd name="connsiteX354" fmla="*/ 866477 w 9509967"/>
                <a:gd name="connsiteY354" fmla="*/ 3618389 h 5040560"/>
                <a:gd name="connsiteX355" fmla="*/ 886272 w 9509967"/>
                <a:gd name="connsiteY355" fmla="*/ 3611915 h 5040560"/>
                <a:gd name="connsiteX356" fmla="*/ 898029 w 9509967"/>
                <a:gd name="connsiteY356" fmla="*/ 3594726 h 5040560"/>
                <a:gd name="connsiteX357" fmla="*/ 901303 w 9509967"/>
                <a:gd name="connsiteY357" fmla="*/ 3565258 h 5040560"/>
                <a:gd name="connsiteX358" fmla="*/ 901303 w 9509967"/>
                <a:gd name="connsiteY358" fmla="*/ 3504387 h 5040560"/>
                <a:gd name="connsiteX359" fmla="*/ 902419 w 9509967"/>
                <a:gd name="connsiteY359" fmla="*/ 3493523 h 5040560"/>
                <a:gd name="connsiteX360" fmla="*/ 906066 w 9509967"/>
                <a:gd name="connsiteY360" fmla="*/ 3487123 h 5040560"/>
                <a:gd name="connsiteX361" fmla="*/ 912689 w 9509967"/>
                <a:gd name="connsiteY361" fmla="*/ 3484146 h 5040560"/>
                <a:gd name="connsiteX362" fmla="*/ 922586 w 9509967"/>
                <a:gd name="connsiteY362" fmla="*/ 3483402 h 5040560"/>
                <a:gd name="connsiteX363" fmla="*/ 924372 w 9509967"/>
                <a:gd name="connsiteY363" fmla="*/ 3483402 h 5040560"/>
                <a:gd name="connsiteX364" fmla="*/ 1827759 w 9509967"/>
                <a:gd name="connsiteY364" fmla="*/ 3477896 h 5040560"/>
                <a:gd name="connsiteX365" fmla="*/ 1764209 w 9509967"/>
                <a:gd name="connsiteY365" fmla="*/ 3477896 h 5040560"/>
                <a:gd name="connsiteX366" fmla="*/ 1764209 w 9509967"/>
                <a:gd name="connsiteY366" fmla="*/ 3483402 h 5040560"/>
                <a:gd name="connsiteX367" fmla="*/ 1767334 w 9509967"/>
                <a:gd name="connsiteY367" fmla="*/ 3483402 h 5040560"/>
                <a:gd name="connsiteX368" fmla="*/ 1777380 w 9509967"/>
                <a:gd name="connsiteY368" fmla="*/ 3486304 h 5040560"/>
                <a:gd name="connsiteX369" fmla="*/ 1780729 w 9509967"/>
                <a:gd name="connsiteY369" fmla="*/ 3493523 h 5040560"/>
                <a:gd name="connsiteX370" fmla="*/ 1775817 w 9509967"/>
                <a:gd name="connsiteY370" fmla="*/ 3509596 h 5040560"/>
                <a:gd name="connsiteX371" fmla="*/ 1742629 w 9509967"/>
                <a:gd name="connsiteY371" fmla="*/ 3578355 h 5040560"/>
                <a:gd name="connsiteX372" fmla="*/ 1712119 w 9509967"/>
                <a:gd name="connsiteY372" fmla="*/ 3503048 h 5040560"/>
                <a:gd name="connsiteX373" fmla="*/ 1709589 w 9509967"/>
                <a:gd name="connsiteY373" fmla="*/ 3490993 h 5040560"/>
                <a:gd name="connsiteX374" fmla="*/ 1710035 w 9509967"/>
                <a:gd name="connsiteY374" fmla="*/ 3487867 h 5040560"/>
                <a:gd name="connsiteX375" fmla="*/ 1711895 w 9509967"/>
                <a:gd name="connsiteY375" fmla="*/ 3485486 h 5040560"/>
                <a:gd name="connsiteX376" fmla="*/ 1716063 w 9509967"/>
                <a:gd name="connsiteY376" fmla="*/ 3483923 h 5040560"/>
                <a:gd name="connsiteX377" fmla="*/ 1723281 w 9509967"/>
                <a:gd name="connsiteY377" fmla="*/ 3483402 h 5040560"/>
                <a:gd name="connsiteX378" fmla="*/ 1723281 w 9509967"/>
                <a:gd name="connsiteY378" fmla="*/ 3477896 h 5040560"/>
                <a:gd name="connsiteX379" fmla="*/ 1678930 w 9509967"/>
                <a:gd name="connsiteY379" fmla="*/ 3477896 h 5040560"/>
                <a:gd name="connsiteX380" fmla="*/ 1678930 w 9509967"/>
                <a:gd name="connsiteY380" fmla="*/ 3483402 h 5040560"/>
                <a:gd name="connsiteX381" fmla="*/ 1685330 w 9509967"/>
                <a:gd name="connsiteY381" fmla="*/ 3484519 h 5040560"/>
                <a:gd name="connsiteX382" fmla="*/ 1690018 w 9509967"/>
                <a:gd name="connsiteY382" fmla="*/ 3487197 h 5040560"/>
                <a:gd name="connsiteX383" fmla="*/ 1694185 w 9509967"/>
                <a:gd name="connsiteY383" fmla="*/ 3493151 h 5040560"/>
                <a:gd name="connsiteX384" fmla="*/ 1699022 w 9509967"/>
                <a:gd name="connsiteY384" fmla="*/ 3503941 h 5040560"/>
                <a:gd name="connsiteX385" fmla="*/ 1754535 w 9509967"/>
                <a:gd name="connsiteY385" fmla="*/ 3639969 h 5040560"/>
                <a:gd name="connsiteX386" fmla="*/ 1764060 w 9509967"/>
                <a:gd name="connsiteY386" fmla="*/ 3657308 h 5040560"/>
                <a:gd name="connsiteX387" fmla="*/ 1775669 w 9509967"/>
                <a:gd name="connsiteY387" fmla="*/ 3669810 h 5040560"/>
                <a:gd name="connsiteX388" fmla="*/ 1788245 w 9509967"/>
                <a:gd name="connsiteY388" fmla="*/ 3677400 h 5040560"/>
                <a:gd name="connsiteX389" fmla="*/ 1800671 w 9509967"/>
                <a:gd name="connsiteY389" fmla="*/ 3680004 h 5040560"/>
                <a:gd name="connsiteX390" fmla="*/ 1808783 w 9509967"/>
                <a:gd name="connsiteY390" fmla="*/ 3678590 h 5040560"/>
                <a:gd name="connsiteX391" fmla="*/ 1815108 w 9509967"/>
                <a:gd name="connsiteY391" fmla="*/ 3674870 h 5040560"/>
                <a:gd name="connsiteX392" fmla="*/ 1819275 w 9509967"/>
                <a:gd name="connsiteY392" fmla="*/ 3669586 h 5040560"/>
                <a:gd name="connsiteX393" fmla="*/ 1820763 w 9509967"/>
                <a:gd name="connsiteY393" fmla="*/ 3663336 h 5040560"/>
                <a:gd name="connsiteX394" fmla="*/ 1816671 w 9509967"/>
                <a:gd name="connsiteY394" fmla="*/ 3653290 h 5040560"/>
                <a:gd name="connsiteX395" fmla="*/ 1805434 w 9509967"/>
                <a:gd name="connsiteY395" fmla="*/ 3649494 h 5040560"/>
                <a:gd name="connsiteX396" fmla="*/ 1800597 w 9509967"/>
                <a:gd name="connsiteY396" fmla="*/ 3650387 h 5040560"/>
                <a:gd name="connsiteX397" fmla="*/ 1794049 w 9509967"/>
                <a:gd name="connsiteY397" fmla="*/ 3652248 h 5040560"/>
                <a:gd name="connsiteX398" fmla="*/ 1788021 w 9509967"/>
                <a:gd name="connsiteY398" fmla="*/ 3654108 h 5040560"/>
                <a:gd name="connsiteX399" fmla="*/ 1784598 w 9509967"/>
                <a:gd name="connsiteY399" fmla="*/ 3655001 h 5040560"/>
                <a:gd name="connsiteX400" fmla="*/ 1779910 w 9509967"/>
                <a:gd name="connsiteY400" fmla="*/ 3653959 h 5040560"/>
                <a:gd name="connsiteX401" fmla="*/ 1774850 w 9509967"/>
                <a:gd name="connsiteY401" fmla="*/ 3650387 h 5040560"/>
                <a:gd name="connsiteX402" fmla="*/ 1769567 w 9509967"/>
                <a:gd name="connsiteY402" fmla="*/ 3643467 h 5040560"/>
                <a:gd name="connsiteX403" fmla="*/ 1764209 w 9509967"/>
                <a:gd name="connsiteY403" fmla="*/ 3632528 h 5040560"/>
                <a:gd name="connsiteX404" fmla="*/ 1754535 w 9509967"/>
                <a:gd name="connsiteY404" fmla="*/ 3608864 h 5040560"/>
                <a:gd name="connsiteX405" fmla="*/ 1803499 w 9509967"/>
                <a:gd name="connsiteY405" fmla="*/ 3506024 h 5040560"/>
                <a:gd name="connsiteX406" fmla="*/ 1805955 w 9509967"/>
                <a:gd name="connsiteY406" fmla="*/ 3501634 h 5040560"/>
                <a:gd name="connsiteX407" fmla="*/ 1809601 w 9509967"/>
                <a:gd name="connsiteY407" fmla="*/ 3496053 h 5040560"/>
                <a:gd name="connsiteX408" fmla="*/ 1813471 w 9509967"/>
                <a:gd name="connsiteY408" fmla="*/ 3490844 h 5040560"/>
                <a:gd name="connsiteX409" fmla="*/ 1816745 w 9509967"/>
                <a:gd name="connsiteY409" fmla="*/ 3487570 h 5040560"/>
                <a:gd name="connsiteX410" fmla="*/ 1827759 w 9509967"/>
                <a:gd name="connsiteY410" fmla="*/ 3483402 h 5040560"/>
                <a:gd name="connsiteX411" fmla="*/ 2362647 w 9509967"/>
                <a:gd name="connsiteY411" fmla="*/ 3477896 h 5040560"/>
                <a:gd name="connsiteX412" fmla="*/ 2314873 w 9509967"/>
                <a:gd name="connsiteY412" fmla="*/ 3477896 h 5040560"/>
                <a:gd name="connsiteX413" fmla="*/ 2314873 w 9509967"/>
                <a:gd name="connsiteY413" fmla="*/ 3569127 h 5040560"/>
                <a:gd name="connsiteX414" fmla="*/ 2313013 w 9509967"/>
                <a:gd name="connsiteY414" fmla="*/ 3585052 h 5040560"/>
                <a:gd name="connsiteX415" fmla="*/ 2308027 w 9509967"/>
                <a:gd name="connsiteY415" fmla="*/ 3594503 h 5040560"/>
                <a:gd name="connsiteX416" fmla="*/ 2300809 w 9509967"/>
                <a:gd name="connsiteY416" fmla="*/ 3598967 h 5040560"/>
                <a:gd name="connsiteX417" fmla="*/ 2292251 w 9509967"/>
                <a:gd name="connsiteY417" fmla="*/ 3600084 h 5040560"/>
                <a:gd name="connsiteX418" fmla="*/ 2285479 w 9509967"/>
                <a:gd name="connsiteY418" fmla="*/ 3599191 h 5040560"/>
                <a:gd name="connsiteX419" fmla="*/ 2277740 w 9509967"/>
                <a:gd name="connsiteY419" fmla="*/ 3596065 h 5040560"/>
                <a:gd name="connsiteX420" fmla="*/ 2268885 w 9509967"/>
                <a:gd name="connsiteY420" fmla="*/ 3590112 h 5040560"/>
                <a:gd name="connsiteX421" fmla="*/ 2258467 w 9509967"/>
                <a:gd name="connsiteY421" fmla="*/ 3580736 h 5040560"/>
                <a:gd name="connsiteX422" fmla="*/ 2258467 w 9509967"/>
                <a:gd name="connsiteY422" fmla="*/ 3503494 h 5040560"/>
                <a:gd name="connsiteX423" fmla="*/ 2259360 w 9509967"/>
                <a:gd name="connsiteY423" fmla="*/ 3493895 h 5040560"/>
                <a:gd name="connsiteX424" fmla="*/ 2262709 w 9509967"/>
                <a:gd name="connsiteY424" fmla="*/ 3487793 h 5040560"/>
                <a:gd name="connsiteX425" fmla="*/ 2269406 w 9509967"/>
                <a:gd name="connsiteY425" fmla="*/ 3484519 h 5040560"/>
                <a:gd name="connsiteX426" fmla="*/ 2280345 w 9509967"/>
                <a:gd name="connsiteY426" fmla="*/ 3483402 h 5040560"/>
                <a:gd name="connsiteX427" fmla="*/ 2280345 w 9509967"/>
                <a:gd name="connsiteY427" fmla="*/ 3477896 h 5040560"/>
                <a:gd name="connsiteX428" fmla="*/ 2233910 w 9509967"/>
                <a:gd name="connsiteY428" fmla="*/ 3477896 h 5040560"/>
                <a:gd name="connsiteX429" fmla="*/ 2233910 w 9509967"/>
                <a:gd name="connsiteY429" fmla="*/ 3560495 h 5040560"/>
                <a:gd name="connsiteX430" fmla="*/ 2232869 w 9509967"/>
                <a:gd name="connsiteY430" fmla="*/ 3589517 h 5040560"/>
                <a:gd name="connsiteX431" fmla="*/ 2229222 w 9509967"/>
                <a:gd name="connsiteY431" fmla="*/ 3596809 h 5040560"/>
                <a:gd name="connsiteX432" fmla="*/ 2223493 w 9509967"/>
                <a:gd name="connsiteY432" fmla="*/ 3598893 h 5040560"/>
                <a:gd name="connsiteX433" fmla="*/ 2213075 w 9509967"/>
                <a:gd name="connsiteY433" fmla="*/ 3596363 h 5040560"/>
                <a:gd name="connsiteX434" fmla="*/ 2210991 w 9509967"/>
                <a:gd name="connsiteY434" fmla="*/ 3601572 h 5040560"/>
                <a:gd name="connsiteX435" fmla="*/ 2251769 w 9509967"/>
                <a:gd name="connsiteY435" fmla="*/ 3618389 h 5040560"/>
                <a:gd name="connsiteX436" fmla="*/ 2258467 w 9509967"/>
                <a:gd name="connsiteY436" fmla="*/ 3618389 h 5040560"/>
                <a:gd name="connsiteX437" fmla="*/ 2258467 w 9509967"/>
                <a:gd name="connsiteY437" fmla="*/ 3589517 h 5040560"/>
                <a:gd name="connsiteX438" fmla="*/ 2285256 w 9509967"/>
                <a:gd name="connsiteY438" fmla="*/ 3613478 h 5040560"/>
                <a:gd name="connsiteX439" fmla="*/ 2304753 w 9509967"/>
                <a:gd name="connsiteY439" fmla="*/ 3618389 h 5040560"/>
                <a:gd name="connsiteX440" fmla="*/ 2324547 w 9509967"/>
                <a:gd name="connsiteY440" fmla="*/ 3611915 h 5040560"/>
                <a:gd name="connsiteX441" fmla="*/ 2336304 w 9509967"/>
                <a:gd name="connsiteY441" fmla="*/ 3594726 h 5040560"/>
                <a:gd name="connsiteX442" fmla="*/ 2339578 w 9509967"/>
                <a:gd name="connsiteY442" fmla="*/ 3565258 h 5040560"/>
                <a:gd name="connsiteX443" fmla="*/ 2339578 w 9509967"/>
                <a:gd name="connsiteY443" fmla="*/ 3504387 h 5040560"/>
                <a:gd name="connsiteX444" fmla="*/ 2340695 w 9509967"/>
                <a:gd name="connsiteY444" fmla="*/ 3493523 h 5040560"/>
                <a:gd name="connsiteX445" fmla="*/ 2344341 w 9509967"/>
                <a:gd name="connsiteY445" fmla="*/ 3487123 h 5040560"/>
                <a:gd name="connsiteX446" fmla="*/ 2350963 w 9509967"/>
                <a:gd name="connsiteY446" fmla="*/ 3484146 h 5040560"/>
                <a:gd name="connsiteX447" fmla="*/ 2360861 w 9509967"/>
                <a:gd name="connsiteY447" fmla="*/ 3483402 h 5040560"/>
                <a:gd name="connsiteX448" fmla="*/ 2362647 w 9509967"/>
                <a:gd name="connsiteY448" fmla="*/ 3483402 h 5040560"/>
                <a:gd name="connsiteX449" fmla="*/ 4391471 w 9509967"/>
                <a:gd name="connsiteY449" fmla="*/ 3477896 h 5040560"/>
                <a:gd name="connsiteX450" fmla="*/ 4343697 w 9509967"/>
                <a:gd name="connsiteY450" fmla="*/ 3477896 h 5040560"/>
                <a:gd name="connsiteX451" fmla="*/ 4343697 w 9509967"/>
                <a:gd name="connsiteY451" fmla="*/ 3569127 h 5040560"/>
                <a:gd name="connsiteX452" fmla="*/ 4341837 w 9509967"/>
                <a:gd name="connsiteY452" fmla="*/ 3585052 h 5040560"/>
                <a:gd name="connsiteX453" fmla="*/ 4336851 w 9509967"/>
                <a:gd name="connsiteY453" fmla="*/ 3594503 h 5040560"/>
                <a:gd name="connsiteX454" fmla="*/ 4329633 w 9509967"/>
                <a:gd name="connsiteY454" fmla="*/ 3598967 h 5040560"/>
                <a:gd name="connsiteX455" fmla="*/ 4321076 w 9509967"/>
                <a:gd name="connsiteY455" fmla="*/ 3600084 h 5040560"/>
                <a:gd name="connsiteX456" fmla="*/ 4314304 w 9509967"/>
                <a:gd name="connsiteY456" fmla="*/ 3599191 h 5040560"/>
                <a:gd name="connsiteX457" fmla="*/ 4306565 w 9509967"/>
                <a:gd name="connsiteY457" fmla="*/ 3596065 h 5040560"/>
                <a:gd name="connsiteX458" fmla="*/ 4297710 w 9509967"/>
                <a:gd name="connsiteY458" fmla="*/ 3590112 h 5040560"/>
                <a:gd name="connsiteX459" fmla="*/ 4287292 w 9509967"/>
                <a:gd name="connsiteY459" fmla="*/ 3580736 h 5040560"/>
                <a:gd name="connsiteX460" fmla="*/ 4287292 w 9509967"/>
                <a:gd name="connsiteY460" fmla="*/ 3503494 h 5040560"/>
                <a:gd name="connsiteX461" fmla="*/ 4288185 w 9509967"/>
                <a:gd name="connsiteY461" fmla="*/ 3493895 h 5040560"/>
                <a:gd name="connsiteX462" fmla="*/ 4291533 w 9509967"/>
                <a:gd name="connsiteY462" fmla="*/ 3487793 h 5040560"/>
                <a:gd name="connsiteX463" fmla="*/ 4298231 w 9509967"/>
                <a:gd name="connsiteY463" fmla="*/ 3484519 h 5040560"/>
                <a:gd name="connsiteX464" fmla="*/ 4309169 w 9509967"/>
                <a:gd name="connsiteY464" fmla="*/ 3483402 h 5040560"/>
                <a:gd name="connsiteX465" fmla="*/ 4309169 w 9509967"/>
                <a:gd name="connsiteY465" fmla="*/ 3477896 h 5040560"/>
                <a:gd name="connsiteX466" fmla="*/ 4262735 w 9509967"/>
                <a:gd name="connsiteY466" fmla="*/ 3477896 h 5040560"/>
                <a:gd name="connsiteX467" fmla="*/ 4262735 w 9509967"/>
                <a:gd name="connsiteY467" fmla="*/ 3560495 h 5040560"/>
                <a:gd name="connsiteX468" fmla="*/ 4261693 w 9509967"/>
                <a:gd name="connsiteY468" fmla="*/ 3589517 h 5040560"/>
                <a:gd name="connsiteX469" fmla="*/ 4258047 w 9509967"/>
                <a:gd name="connsiteY469" fmla="*/ 3596809 h 5040560"/>
                <a:gd name="connsiteX470" fmla="*/ 4252317 w 9509967"/>
                <a:gd name="connsiteY470" fmla="*/ 3598893 h 5040560"/>
                <a:gd name="connsiteX471" fmla="*/ 4241899 w 9509967"/>
                <a:gd name="connsiteY471" fmla="*/ 3596363 h 5040560"/>
                <a:gd name="connsiteX472" fmla="*/ 4239815 w 9509967"/>
                <a:gd name="connsiteY472" fmla="*/ 3601572 h 5040560"/>
                <a:gd name="connsiteX473" fmla="*/ 4280594 w 9509967"/>
                <a:gd name="connsiteY473" fmla="*/ 3618389 h 5040560"/>
                <a:gd name="connsiteX474" fmla="*/ 4287292 w 9509967"/>
                <a:gd name="connsiteY474" fmla="*/ 3618389 h 5040560"/>
                <a:gd name="connsiteX475" fmla="*/ 4287292 w 9509967"/>
                <a:gd name="connsiteY475" fmla="*/ 3589517 h 5040560"/>
                <a:gd name="connsiteX476" fmla="*/ 4314081 w 9509967"/>
                <a:gd name="connsiteY476" fmla="*/ 3613478 h 5040560"/>
                <a:gd name="connsiteX477" fmla="*/ 4333577 w 9509967"/>
                <a:gd name="connsiteY477" fmla="*/ 3618389 h 5040560"/>
                <a:gd name="connsiteX478" fmla="*/ 4353371 w 9509967"/>
                <a:gd name="connsiteY478" fmla="*/ 3611915 h 5040560"/>
                <a:gd name="connsiteX479" fmla="*/ 4365129 w 9509967"/>
                <a:gd name="connsiteY479" fmla="*/ 3594726 h 5040560"/>
                <a:gd name="connsiteX480" fmla="*/ 4368403 w 9509967"/>
                <a:gd name="connsiteY480" fmla="*/ 3565258 h 5040560"/>
                <a:gd name="connsiteX481" fmla="*/ 4368403 w 9509967"/>
                <a:gd name="connsiteY481" fmla="*/ 3504387 h 5040560"/>
                <a:gd name="connsiteX482" fmla="*/ 4369519 w 9509967"/>
                <a:gd name="connsiteY482" fmla="*/ 3493523 h 5040560"/>
                <a:gd name="connsiteX483" fmla="*/ 4373165 w 9509967"/>
                <a:gd name="connsiteY483" fmla="*/ 3487123 h 5040560"/>
                <a:gd name="connsiteX484" fmla="*/ 4379788 w 9509967"/>
                <a:gd name="connsiteY484" fmla="*/ 3484146 h 5040560"/>
                <a:gd name="connsiteX485" fmla="*/ 4389685 w 9509967"/>
                <a:gd name="connsiteY485" fmla="*/ 3483402 h 5040560"/>
                <a:gd name="connsiteX486" fmla="*/ 4391471 w 9509967"/>
                <a:gd name="connsiteY486" fmla="*/ 3483402 h 5040560"/>
                <a:gd name="connsiteX487" fmla="*/ 4732883 w 9509967"/>
                <a:gd name="connsiteY487" fmla="*/ 3477896 h 5040560"/>
                <a:gd name="connsiteX488" fmla="*/ 4669333 w 9509967"/>
                <a:gd name="connsiteY488" fmla="*/ 3477896 h 5040560"/>
                <a:gd name="connsiteX489" fmla="*/ 4669333 w 9509967"/>
                <a:gd name="connsiteY489" fmla="*/ 3483402 h 5040560"/>
                <a:gd name="connsiteX490" fmla="*/ 4672459 w 9509967"/>
                <a:gd name="connsiteY490" fmla="*/ 3483402 h 5040560"/>
                <a:gd name="connsiteX491" fmla="*/ 4682504 w 9509967"/>
                <a:gd name="connsiteY491" fmla="*/ 3486304 h 5040560"/>
                <a:gd name="connsiteX492" fmla="*/ 4685853 w 9509967"/>
                <a:gd name="connsiteY492" fmla="*/ 3493523 h 5040560"/>
                <a:gd name="connsiteX493" fmla="*/ 4680942 w 9509967"/>
                <a:gd name="connsiteY493" fmla="*/ 3509596 h 5040560"/>
                <a:gd name="connsiteX494" fmla="*/ 4647753 w 9509967"/>
                <a:gd name="connsiteY494" fmla="*/ 3578355 h 5040560"/>
                <a:gd name="connsiteX495" fmla="*/ 4617244 w 9509967"/>
                <a:gd name="connsiteY495" fmla="*/ 3503048 h 5040560"/>
                <a:gd name="connsiteX496" fmla="*/ 4614714 w 9509967"/>
                <a:gd name="connsiteY496" fmla="*/ 3490993 h 5040560"/>
                <a:gd name="connsiteX497" fmla="*/ 4615160 w 9509967"/>
                <a:gd name="connsiteY497" fmla="*/ 3487867 h 5040560"/>
                <a:gd name="connsiteX498" fmla="*/ 4617020 w 9509967"/>
                <a:gd name="connsiteY498" fmla="*/ 3485486 h 5040560"/>
                <a:gd name="connsiteX499" fmla="*/ 4621188 w 9509967"/>
                <a:gd name="connsiteY499" fmla="*/ 3483923 h 5040560"/>
                <a:gd name="connsiteX500" fmla="*/ 4628406 w 9509967"/>
                <a:gd name="connsiteY500" fmla="*/ 3483402 h 5040560"/>
                <a:gd name="connsiteX501" fmla="*/ 4628406 w 9509967"/>
                <a:gd name="connsiteY501" fmla="*/ 3477896 h 5040560"/>
                <a:gd name="connsiteX502" fmla="*/ 4584055 w 9509967"/>
                <a:gd name="connsiteY502" fmla="*/ 3477896 h 5040560"/>
                <a:gd name="connsiteX503" fmla="*/ 4584055 w 9509967"/>
                <a:gd name="connsiteY503" fmla="*/ 3483402 h 5040560"/>
                <a:gd name="connsiteX504" fmla="*/ 4590455 w 9509967"/>
                <a:gd name="connsiteY504" fmla="*/ 3484519 h 5040560"/>
                <a:gd name="connsiteX505" fmla="*/ 4595143 w 9509967"/>
                <a:gd name="connsiteY505" fmla="*/ 3487197 h 5040560"/>
                <a:gd name="connsiteX506" fmla="*/ 4599310 w 9509967"/>
                <a:gd name="connsiteY506" fmla="*/ 3493151 h 5040560"/>
                <a:gd name="connsiteX507" fmla="*/ 4604147 w 9509967"/>
                <a:gd name="connsiteY507" fmla="*/ 3503941 h 5040560"/>
                <a:gd name="connsiteX508" fmla="*/ 4659660 w 9509967"/>
                <a:gd name="connsiteY508" fmla="*/ 3639969 h 5040560"/>
                <a:gd name="connsiteX509" fmla="*/ 4669185 w 9509967"/>
                <a:gd name="connsiteY509" fmla="*/ 3657308 h 5040560"/>
                <a:gd name="connsiteX510" fmla="*/ 4680793 w 9509967"/>
                <a:gd name="connsiteY510" fmla="*/ 3669810 h 5040560"/>
                <a:gd name="connsiteX511" fmla="*/ 4693369 w 9509967"/>
                <a:gd name="connsiteY511" fmla="*/ 3677400 h 5040560"/>
                <a:gd name="connsiteX512" fmla="*/ 4705796 w 9509967"/>
                <a:gd name="connsiteY512" fmla="*/ 3680004 h 5040560"/>
                <a:gd name="connsiteX513" fmla="*/ 4713907 w 9509967"/>
                <a:gd name="connsiteY513" fmla="*/ 3678590 h 5040560"/>
                <a:gd name="connsiteX514" fmla="*/ 4720233 w 9509967"/>
                <a:gd name="connsiteY514" fmla="*/ 3674870 h 5040560"/>
                <a:gd name="connsiteX515" fmla="*/ 4724400 w 9509967"/>
                <a:gd name="connsiteY515" fmla="*/ 3669586 h 5040560"/>
                <a:gd name="connsiteX516" fmla="*/ 4725888 w 9509967"/>
                <a:gd name="connsiteY516" fmla="*/ 3663336 h 5040560"/>
                <a:gd name="connsiteX517" fmla="*/ 4721795 w 9509967"/>
                <a:gd name="connsiteY517" fmla="*/ 3653290 h 5040560"/>
                <a:gd name="connsiteX518" fmla="*/ 4710559 w 9509967"/>
                <a:gd name="connsiteY518" fmla="*/ 3649494 h 5040560"/>
                <a:gd name="connsiteX519" fmla="*/ 4705722 w 9509967"/>
                <a:gd name="connsiteY519" fmla="*/ 3650387 h 5040560"/>
                <a:gd name="connsiteX520" fmla="*/ 4699173 w 9509967"/>
                <a:gd name="connsiteY520" fmla="*/ 3652248 h 5040560"/>
                <a:gd name="connsiteX521" fmla="*/ 4693146 w 9509967"/>
                <a:gd name="connsiteY521" fmla="*/ 3654108 h 5040560"/>
                <a:gd name="connsiteX522" fmla="*/ 4689723 w 9509967"/>
                <a:gd name="connsiteY522" fmla="*/ 3655001 h 5040560"/>
                <a:gd name="connsiteX523" fmla="*/ 4685035 w 9509967"/>
                <a:gd name="connsiteY523" fmla="*/ 3653959 h 5040560"/>
                <a:gd name="connsiteX524" fmla="*/ 4679975 w 9509967"/>
                <a:gd name="connsiteY524" fmla="*/ 3650387 h 5040560"/>
                <a:gd name="connsiteX525" fmla="*/ 4674691 w 9509967"/>
                <a:gd name="connsiteY525" fmla="*/ 3643467 h 5040560"/>
                <a:gd name="connsiteX526" fmla="*/ 4669333 w 9509967"/>
                <a:gd name="connsiteY526" fmla="*/ 3632528 h 5040560"/>
                <a:gd name="connsiteX527" fmla="*/ 4659660 w 9509967"/>
                <a:gd name="connsiteY527" fmla="*/ 3608864 h 5040560"/>
                <a:gd name="connsiteX528" fmla="*/ 4708624 w 9509967"/>
                <a:gd name="connsiteY528" fmla="*/ 3506024 h 5040560"/>
                <a:gd name="connsiteX529" fmla="*/ 4711080 w 9509967"/>
                <a:gd name="connsiteY529" fmla="*/ 3501634 h 5040560"/>
                <a:gd name="connsiteX530" fmla="*/ 4714726 w 9509967"/>
                <a:gd name="connsiteY530" fmla="*/ 3496053 h 5040560"/>
                <a:gd name="connsiteX531" fmla="*/ 4718596 w 9509967"/>
                <a:gd name="connsiteY531" fmla="*/ 3490844 h 5040560"/>
                <a:gd name="connsiteX532" fmla="*/ 4721870 w 9509967"/>
                <a:gd name="connsiteY532" fmla="*/ 3487570 h 5040560"/>
                <a:gd name="connsiteX533" fmla="*/ 4732883 w 9509967"/>
                <a:gd name="connsiteY533" fmla="*/ 3483402 h 5040560"/>
                <a:gd name="connsiteX534" fmla="*/ 8010970 w 9509967"/>
                <a:gd name="connsiteY534" fmla="*/ 3477896 h 5040560"/>
                <a:gd name="connsiteX535" fmla="*/ 7963197 w 9509967"/>
                <a:gd name="connsiteY535" fmla="*/ 3477896 h 5040560"/>
                <a:gd name="connsiteX536" fmla="*/ 7963197 w 9509967"/>
                <a:gd name="connsiteY536" fmla="*/ 3569127 h 5040560"/>
                <a:gd name="connsiteX537" fmla="*/ 7961336 w 9509967"/>
                <a:gd name="connsiteY537" fmla="*/ 3585052 h 5040560"/>
                <a:gd name="connsiteX538" fmla="*/ 7956351 w 9509967"/>
                <a:gd name="connsiteY538" fmla="*/ 3594503 h 5040560"/>
                <a:gd name="connsiteX539" fmla="*/ 7949132 w 9509967"/>
                <a:gd name="connsiteY539" fmla="*/ 3598967 h 5040560"/>
                <a:gd name="connsiteX540" fmla="*/ 7940575 w 9509967"/>
                <a:gd name="connsiteY540" fmla="*/ 3600084 h 5040560"/>
                <a:gd name="connsiteX541" fmla="*/ 7933804 w 9509967"/>
                <a:gd name="connsiteY541" fmla="*/ 3599191 h 5040560"/>
                <a:gd name="connsiteX542" fmla="*/ 7926064 w 9509967"/>
                <a:gd name="connsiteY542" fmla="*/ 3596065 h 5040560"/>
                <a:gd name="connsiteX543" fmla="*/ 7917209 w 9509967"/>
                <a:gd name="connsiteY543" fmla="*/ 3590112 h 5040560"/>
                <a:gd name="connsiteX544" fmla="*/ 7906790 w 9509967"/>
                <a:gd name="connsiteY544" fmla="*/ 3580736 h 5040560"/>
                <a:gd name="connsiteX545" fmla="*/ 7906790 w 9509967"/>
                <a:gd name="connsiteY545" fmla="*/ 3503494 h 5040560"/>
                <a:gd name="connsiteX546" fmla="*/ 7907684 w 9509967"/>
                <a:gd name="connsiteY546" fmla="*/ 3493895 h 5040560"/>
                <a:gd name="connsiteX547" fmla="*/ 7911033 w 9509967"/>
                <a:gd name="connsiteY547" fmla="*/ 3487793 h 5040560"/>
                <a:gd name="connsiteX548" fmla="*/ 7917730 w 9509967"/>
                <a:gd name="connsiteY548" fmla="*/ 3484519 h 5040560"/>
                <a:gd name="connsiteX549" fmla="*/ 7928669 w 9509967"/>
                <a:gd name="connsiteY549" fmla="*/ 3483402 h 5040560"/>
                <a:gd name="connsiteX550" fmla="*/ 7928669 w 9509967"/>
                <a:gd name="connsiteY550" fmla="*/ 3477896 h 5040560"/>
                <a:gd name="connsiteX551" fmla="*/ 7882234 w 9509967"/>
                <a:gd name="connsiteY551" fmla="*/ 3477896 h 5040560"/>
                <a:gd name="connsiteX552" fmla="*/ 7882234 w 9509967"/>
                <a:gd name="connsiteY552" fmla="*/ 3560495 h 5040560"/>
                <a:gd name="connsiteX553" fmla="*/ 7881192 w 9509967"/>
                <a:gd name="connsiteY553" fmla="*/ 3589517 h 5040560"/>
                <a:gd name="connsiteX554" fmla="*/ 7877546 w 9509967"/>
                <a:gd name="connsiteY554" fmla="*/ 3596809 h 5040560"/>
                <a:gd name="connsiteX555" fmla="*/ 7871816 w 9509967"/>
                <a:gd name="connsiteY555" fmla="*/ 3598893 h 5040560"/>
                <a:gd name="connsiteX556" fmla="*/ 7861398 w 9509967"/>
                <a:gd name="connsiteY556" fmla="*/ 3596363 h 5040560"/>
                <a:gd name="connsiteX557" fmla="*/ 7859314 w 9509967"/>
                <a:gd name="connsiteY557" fmla="*/ 3601572 h 5040560"/>
                <a:gd name="connsiteX558" fmla="*/ 7900094 w 9509967"/>
                <a:gd name="connsiteY558" fmla="*/ 3618389 h 5040560"/>
                <a:gd name="connsiteX559" fmla="*/ 7906790 w 9509967"/>
                <a:gd name="connsiteY559" fmla="*/ 3618389 h 5040560"/>
                <a:gd name="connsiteX560" fmla="*/ 7906790 w 9509967"/>
                <a:gd name="connsiteY560" fmla="*/ 3589517 h 5040560"/>
                <a:gd name="connsiteX561" fmla="*/ 7933579 w 9509967"/>
                <a:gd name="connsiteY561" fmla="*/ 3613478 h 5040560"/>
                <a:gd name="connsiteX562" fmla="*/ 7953076 w 9509967"/>
                <a:gd name="connsiteY562" fmla="*/ 3618389 h 5040560"/>
                <a:gd name="connsiteX563" fmla="*/ 7972871 w 9509967"/>
                <a:gd name="connsiteY563" fmla="*/ 3611915 h 5040560"/>
                <a:gd name="connsiteX564" fmla="*/ 7984628 w 9509967"/>
                <a:gd name="connsiteY564" fmla="*/ 3594726 h 5040560"/>
                <a:gd name="connsiteX565" fmla="*/ 7987902 w 9509967"/>
                <a:gd name="connsiteY565" fmla="*/ 3565258 h 5040560"/>
                <a:gd name="connsiteX566" fmla="*/ 7987902 w 9509967"/>
                <a:gd name="connsiteY566" fmla="*/ 3504387 h 5040560"/>
                <a:gd name="connsiteX567" fmla="*/ 7989018 w 9509967"/>
                <a:gd name="connsiteY567" fmla="*/ 3493523 h 5040560"/>
                <a:gd name="connsiteX568" fmla="*/ 7992665 w 9509967"/>
                <a:gd name="connsiteY568" fmla="*/ 3487123 h 5040560"/>
                <a:gd name="connsiteX569" fmla="*/ 7999288 w 9509967"/>
                <a:gd name="connsiteY569" fmla="*/ 3484146 h 5040560"/>
                <a:gd name="connsiteX570" fmla="*/ 8009185 w 9509967"/>
                <a:gd name="connsiteY570" fmla="*/ 3483402 h 5040560"/>
                <a:gd name="connsiteX571" fmla="*/ 8010970 w 9509967"/>
                <a:gd name="connsiteY571" fmla="*/ 3483402 h 5040560"/>
                <a:gd name="connsiteX572" fmla="*/ 8352382 w 9509967"/>
                <a:gd name="connsiteY572" fmla="*/ 3477896 h 5040560"/>
                <a:gd name="connsiteX573" fmla="*/ 8288833 w 9509967"/>
                <a:gd name="connsiteY573" fmla="*/ 3477896 h 5040560"/>
                <a:gd name="connsiteX574" fmla="*/ 8288833 w 9509967"/>
                <a:gd name="connsiteY574" fmla="*/ 3483402 h 5040560"/>
                <a:gd name="connsiteX575" fmla="*/ 8291958 w 9509967"/>
                <a:gd name="connsiteY575" fmla="*/ 3483402 h 5040560"/>
                <a:gd name="connsiteX576" fmla="*/ 8302004 w 9509967"/>
                <a:gd name="connsiteY576" fmla="*/ 3486304 h 5040560"/>
                <a:gd name="connsiteX577" fmla="*/ 8305353 w 9509967"/>
                <a:gd name="connsiteY577" fmla="*/ 3493523 h 5040560"/>
                <a:gd name="connsiteX578" fmla="*/ 8300442 w 9509967"/>
                <a:gd name="connsiteY578" fmla="*/ 3509596 h 5040560"/>
                <a:gd name="connsiteX579" fmla="*/ 8267253 w 9509967"/>
                <a:gd name="connsiteY579" fmla="*/ 3578355 h 5040560"/>
                <a:gd name="connsiteX580" fmla="*/ 8236743 w 9509967"/>
                <a:gd name="connsiteY580" fmla="*/ 3503048 h 5040560"/>
                <a:gd name="connsiteX581" fmla="*/ 8234213 w 9509967"/>
                <a:gd name="connsiteY581" fmla="*/ 3490993 h 5040560"/>
                <a:gd name="connsiteX582" fmla="*/ 8234659 w 9509967"/>
                <a:gd name="connsiteY582" fmla="*/ 3487867 h 5040560"/>
                <a:gd name="connsiteX583" fmla="*/ 8236520 w 9509967"/>
                <a:gd name="connsiteY583" fmla="*/ 3485486 h 5040560"/>
                <a:gd name="connsiteX584" fmla="*/ 8240687 w 9509967"/>
                <a:gd name="connsiteY584" fmla="*/ 3483923 h 5040560"/>
                <a:gd name="connsiteX585" fmla="*/ 8247905 w 9509967"/>
                <a:gd name="connsiteY585" fmla="*/ 3483402 h 5040560"/>
                <a:gd name="connsiteX586" fmla="*/ 8247905 w 9509967"/>
                <a:gd name="connsiteY586" fmla="*/ 3477896 h 5040560"/>
                <a:gd name="connsiteX587" fmla="*/ 8203554 w 9509967"/>
                <a:gd name="connsiteY587" fmla="*/ 3477896 h 5040560"/>
                <a:gd name="connsiteX588" fmla="*/ 8203554 w 9509967"/>
                <a:gd name="connsiteY588" fmla="*/ 3483402 h 5040560"/>
                <a:gd name="connsiteX589" fmla="*/ 8209954 w 9509967"/>
                <a:gd name="connsiteY589" fmla="*/ 3484519 h 5040560"/>
                <a:gd name="connsiteX590" fmla="*/ 8214642 w 9509967"/>
                <a:gd name="connsiteY590" fmla="*/ 3487197 h 5040560"/>
                <a:gd name="connsiteX591" fmla="*/ 8218809 w 9509967"/>
                <a:gd name="connsiteY591" fmla="*/ 3493151 h 5040560"/>
                <a:gd name="connsiteX592" fmla="*/ 8223646 w 9509967"/>
                <a:gd name="connsiteY592" fmla="*/ 3503941 h 5040560"/>
                <a:gd name="connsiteX593" fmla="*/ 8279159 w 9509967"/>
                <a:gd name="connsiteY593" fmla="*/ 3639969 h 5040560"/>
                <a:gd name="connsiteX594" fmla="*/ 8288684 w 9509967"/>
                <a:gd name="connsiteY594" fmla="*/ 3657308 h 5040560"/>
                <a:gd name="connsiteX595" fmla="*/ 8300292 w 9509967"/>
                <a:gd name="connsiteY595" fmla="*/ 3669810 h 5040560"/>
                <a:gd name="connsiteX596" fmla="*/ 8312868 w 9509967"/>
                <a:gd name="connsiteY596" fmla="*/ 3677400 h 5040560"/>
                <a:gd name="connsiteX597" fmla="*/ 8325295 w 9509967"/>
                <a:gd name="connsiteY597" fmla="*/ 3680004 h 5040560"/>
                <a:gd name="connsiteX598" fmla="*/ 8333407 w 9509967"/>
                <a:gd name="connsiteY598" fmla="*/ 3678590 h 5040560"/>
                <a:gd name="connsiteX599" fmla="*/ 8339732 w 9509967"/>
                <a:gd name="connsiteY599" fmla="*/ 3674870 h 5040560"/>
                <a:gd name="connsiteX600" fmla="*/ 8343899 w 9509967"/>
                <a:gd name="connsiteY600" fmla="*/ 3669586 h 5040560"/>
                <a:gd name="connsiteX601" fmla="*/ 8345387 w 9509967"/>
                <a:gd name="connsiteY601" fmla="*/ 3663336 h 5040560"/>
                <a:gd name="connsiteX602" fmla="*/ 8341295 w 9509967"/>
                <a:gd name="connsiteY602" fmla="*/ 3653290 h 5040560"/>
                <a:gd name="connsiteX603" fmla="*/ 8330058 w 9509967"/>
                <a:gd name="connsiteY603" fmla="*/ 3649494 h 5040560"/>
                <a:gd name="connsiteX604" fmla="*/ 8325221 w 9509967"/>
                <a:gd name="connsiteY604" fmla="*/ 3650387 h 5040560"/>
                <a:gd name="connsiteX605" fmla="*/ 8318673 w 9509967"/>
                <a:gd name="connsiteY605" fmla="*/ 3652248 h 5040560"/>
                <a:gd name="connsiteX606" fmla="*/ 8312645 w 9509967"/>
                <a:gd name="connsiteY606" fmla="*/ 3654108 h 5040560"/>
                <a:gd name="connsiteX607" fmla="*/ 8309222 w 9509967"/>
                <a:gd name="connsiteY607" fmla="*/ 3655001 h 5040560"/>
                <a:gd name="connsiteX608" fmla="*/ 8304534 w 9509967"/>
                <a:gd name="connsiteY608" fmla="*/ 3653959 h 5040560"/>
                <a:gd name="connsiteX609" fmla="*/ 8299474 w 9509967"/>
                <a:gd name="connsiteY609" fmla="*/ 3650387 h 5040560"/>
                <a:gd name="connsiteX610" fmla="*/ 8294190 w 9509967"/>
                <a:gd name="connsiteY610" fmla="*/ 3643467 h 5040560"/>
                <a:gd name="connsiteX611" fmla="*/ 8288833 w 9509967"/>
                <a:gd name="connsiteY611" fmla="*/ 3632528 h 5040560"/>
                <a:gd name="connsiteX612" fmla="*/ 8279159 w 9509967"/>
                <a:gd name="connsiteY612" fmla="*/ 3608864 h 5040560"/>
                <a:gd name="connsiteX613" fmla="*/ 8328124 w 9509967"/>
                <a:gd name="connsiteY613" fmla="*/ 3506024 h 5040560"/>
                <a:gd name="connsiteX614" fmla="*/ 8330579 w 9509967"/>
                <a:gd name="connsiteY614" fmla="*/ 3501634 h 5040560"/>
                <a:gd name="connsiteX615" fmla="*/ 8334225 w 9509967"/>
                <a:gd name="connsiteY615" fmla="*/ 3496053 h 5040560"/>
                <a:gd name="connsiteX616" fmla="*/ 8338095 w 9509967"/>
                <a:gd name="connsiteY616" fmla="*/ 3490844 h 5040560"/>
                <a:gd name="connsiteX617" fmla="*/ 8341369 w 9509967"/>
                <a:gd name="connsiteY617" fmla="*/ 3487570 h 5040560"/>
                <a:gd name="connsiteX618" fmla="*/ 8352382 w 9509967"/>
                <a:gd name="connsiteY618" fmla="*/ 3483402 h 5040560"/>
                <a:gd name="connsiteX619" fmla="*/ 9382570 w 9509967"/>
                <a:gd name="connsiteY619" fmla="*/ 3477896 h 5040560"/>
                <a:gd name="connsiteX620" fmla="*/ 9334796 w 9509967"/>
                <a:gd name="connsiteY620" fmla="*/ 3477896 h 5040560"/>
                <a:gd name="connsiteX621" fmla="*/ 9334796 w 9509967"/>
                <a:gd name="connsiteY621" fmla="*/ 3569127 h 5040560"/>
                <a:gd name="connsiteX622" fmla="*/ 9332936 w 9509967"/>
                <a:gd name="connsiteY622" fmla="*/ 3585052 h 5040560"/>
                <a:gd name="connsiteX623" fmla="*/ 9327950 w 9509967"/>
                <a:gd name="connsiteY623" fmla="*/ 3594503 h 5040560"/>
                <a:gd name="connsiteX624" fmla="*/ 9320732 w 9509967"/>
                <a:gd name="connsiteY624" fmla="*/ 3598967 h 5040560"/>
                <a:gd name="connsiteX625" fmla="*/ 9312175 w 9509967"/>
                <a:gd name="connsiteY625" fmla="*/ 3600084 h 5040560"/>
                <a:gd name="connsiteX626" fmla="*/ 9305403 w 9509967"/>
                <a:gd name="connsiteY626" fmla="*/ 3599191 h 5040560"/>
                <a:gd name="connsiteX627" fmla="*/ 9297664 w 9509967"/>
                <a:gd name="connsiteY627" fmla="*/ 3596065 h 5040560"/>
                <a:gd name="connsiteX628" fmla="*/ 9288809 w 9509967"/>
                <a:gd name="connsiteY628" fmla="*/ 3590112 h 5040560"/>
                <a:gd name="connsiteX629" fmla="*/ 9278391 w 9509967"/>
                <a:gd name="connsiteY629" fmla="*/ 3580736 h 5040560"/>
                <a:gd name="connsiteX630" fmla="*/ 9278391 w 9509967"/>
                <a:gd name="connsiteY630" fmla="*/ 3503494 h 5040560"/>
                <a:gd name="connsiteX631" fmla="*/ 9279284 w 9509967"/>
                <a:gd name="connsiteY631" fmla="*/ 3493895 h 5040560"/>
                <a:gd name="connsiteX632" fmla="*/ 9282632 w 9509967"/>
                <a:gd name="connsiteY632" fmla="*/ 3487793 h 5040560"/>
                <a:gd name="connsiteX633" fmla="*/ 9289329 w 9509967"/>
                <a:gd name="connsiteY633" fmla="*/ 3484519 h 5040560"/>
                <a:gd name="connsiteX634" fmla="*/ 9300268 w 9509967"/>
                <a:gd name="connsiteY634" fmla="*/ 3483402 h 5040560"/>
                <a:gd name="connsiteX635" fmla="*/ 9300268 w 9509967"/>
                <a:gd name="connsiteY635" fmla="*/ 3477896 h 5040560"/>
                <a:gd name="connsiteX636" fmla="*/ 9253834 w 9509967"/>
                <a:gd name="connsiteY636" fmla="*/ 3477896 h 5040560"/>
                <a:gd name="connsiteX637" fmla="*/ 9253834 w 9509967"/>
                <a:gd name="connsiteY637" fmla="*/ 3560495 h 5040560"/>
                <a:gd name="connsiteX638" fmla="*/ 9252792 w 9509967"/>
                <a:gd name="connsiteY638" fmla="*/ 3589517 h 5040560"/>
                <a:gd name="connsiteX639" fmla="*/ 9249146 w 9509967"/>
                <a:gd name="connsiteY639" fmla="*/ 3596809 h 5040560"/>
                <a:gd name="connsiteX640" fmla="*/ 9243416 w 9509967"/>
                <a:gd name="connsiteY640" fmla="*/ 3598893 h 5040560"/>
                <a:gd name="connsiteX641" fmla="*/ 9232998 w 9509967"/>
                <a:gd name="connsiteY641" fmla="*/ 3596363 h 5040560"/>
                <a:gd name="connsiteX642" fmla="*/ 9230915 w 9509967"/>
                <a:gd name="connsiteY642" fmla="*/ 3601572 h 5040560"/>
                <a:gd name="connsiteX643" fmla="*/ 9271693 w 9509967"/>
                <a:gd name="connsiteY643" fmla="*/ 3618389 h 5040560"/>
                <a:gd name="connsiteX644" fmla="*/ 9278391 w 9509967"/>
                <a:gd name="connsiteY644" fmla="*/ 3618389 h 5040560"/>
                <a:gd name="connsiteX645" fmla="*/ 9278391 w 9509967"/>
                <a:gd name="connsiteY645" fmla="*/ 3589517 h 5040560"/>
                <a:gd name="connsiteX646" fmla="*/ 9305180 w 9509967"/>
                <a:gd name="connsiteY646" fmla="*/ 3613478 h 5040560"/>
                <a:gd name="connsiteX647" fmla="*/ 9324676 w 9509967"/>
                <a:gd name="connsiteY647" fmla="*/ 3618389 h 5040560"/>
                <a:gd name="connsiteX648" fmla="*/ 9344470 w 9509967"/>
                <a:gd name="connsiteY648" fmla="*/ 3611915 h 5040560"/>
                <a:gd name="connsiteX649" fmla="*/ 9356228 w 9509967"/>
                <a:gd name="connsiteY649" fmla="*/ 3594726 h 5040560"/>
                <a:gd name="connsiteX650" fmla="*/ 9359502 w 9509967"/>
                <a:gd name="connsiteY650" fmla="*/ 3565258 h 5040560"/>
                <a:gd name="connsiteX651" fmla="*/ 9359502 w 9509967"/>
                <a:gd name="connsiteY651" fmla="*/ 3504387 h 5040560"/>
                <a:gd name="connsiteX652" fmla="*/ 9360619 w 9509967"/>
                <a:gd name="connsiteY652" fmla="*/ 3493523 h 5040560"/>
                <a:gd name="connsiteX653" fmla="*/ 9364264 w 9509967"/>
                <a:gd name="connsiteY653" fmla="*/ 3487123 h 5040560"/>
                <a:gd name="connsiteX654" fmla="*/ 9370887 w 9509967"/>
                <a:gd name="connsiteY654" fmla="*/ 3484146 h 5040560"/>
                <a:gd name="connsiteX655" fmla="*/ 9380785 w 9509967"/>
                <a:gd name="connsiteY655" fmla="*/ 3483402 h 5040560"/>
                <a:gd name="connsiteX656" fmla="*/ 9382570 w 9509967"/>
                <a:gd name="connsiteY656" fmla="*/ 3483402 h 5040560"/>
                <a:gd name="connsiteX657" fmla="*/ 5119058 w 9509967"/>
                <a:gd name="connsiteY657" fmla="*/ 3475541 h 5040560"/>
                <a:gd name="connsiteX658" fmla="*/ 5107632 w 9509967"/>
                <a:gd name="connsiteY658" fmla="*/ 3478565 h 5040560"/>
                <a:gd name="connsiteX659" fmla="*/ 5096916 w 9509967"/>
                <a:gd name="connsiteY659" fmla="*/ 3491067 h 5040560"/>
                <a:gd name="connsiteX660" fmla="*/ 5091633 w 9509967"/>
                <a:gd name="connsiteY660" fmla="*/ 3508852 h 5040560"/>
                <a:gd name="connsiteX661" fmla="*/ 5090219 w 9509967"/>
                <a:gd name="connsiteY661" fmla="*/ 3529390 h 5040560"/>
                <a:gd name="connsiteX662" fmla="*/ 5090219 w 9509967"/>
                <a:gd name="connsiteY662" fmla="*/ 3583415 h 5040560"/>
                <a:gd name="connsiteX663" fmla="*/ 5089996 w 9509967"/>
                <a:gd name="connsiteY663" fmla="*/ 3594949 h 5040560"/>
                <a:gd name="connsiteX664" fmla="*/ 5087912 w 9509967"/>
                <a:gd name="connsiteY664" fmla="*/ 3602539 h 5040560"/>
                <a:gd name="connsiteX665" fmla="*/ 5081959 w 9509967"/>
                <a:gd name="connsiteY665" fmla="*/ 3606930 h 5040560"/>
                <a:gd name="connsiteX666" fmla="*/ 5069978 w 9509967"/>
                <a:gd name="connsiteY666" fmla="*/ 3608864 h 5040560"/>
                <a:gd name="connsiteX667" fmla="*/ 5069978 w 9509967"/>
                <a:gd name="connsiteY667" fmla="*/ 3614222 h 5040560"/>
                <a:gd name="connsiteX668" fmla="*/ 5136951 w 9509967"/>
                <a:gd name="connsiteY668" fmla="*/ 3614222 h 5040560"/>
                <a:gd name="connsiteX669" fmla="*/ 5136951 w 9509967"/>
                <a:gd name="connsiteY669" fmla="*/ 3608864 h 5040560"/>
                <a:gd name="connsiteX670" fmla="*/ 5133826 w 9509967"/>
                <a:gd name="connsiteY670" fmla="*/ 3608864 h 5040560"/>
                <a:gd name="connsiteX671" fmla="*/ 5123408 w 9509967"/>
                <a:gd name="connsiteY671" fmla="*/ 3607674 h 5040560"/>
                <a:gd name="connsiteX672" fmla="*/ 5117752 w 9509967"/>
                <a:gd name="connsiteY672" fmla="*/ 3603581 h 5040560"/>
                <a:gd name="connsiteX673" fmla="*/ 5115371 w 9509967"/>
                <a:gd name="connsiteY673" fmla="*/ 3595768 h 5040560"/>
                <a:gd name="connsiteX674" fmla="*/ 5114925 w 9509967"/>
                <a:gd name="connsiteY674" fmla="*/ 3583415 h 5040560"/>
                <a:gd name="connsiteX675" fmla="*/ 5114925 w 9509967"/>
                <a:gd name="connsiteY675" fmla="*/ 3529390 h 5040560"/>
                <a:gd name="connsiteX676" fmla="*/ 5115148 w 9509967"/>
                <a:gd name="connsiteY676" fmla="*/ 3516368 h 5040560"/>
                <a:gd name="connsiteX677" fmla="*/ 5117306 w 9509967"/>
                <a:gd name="connsiteY677" fmla="*/ 3504313 h 5040560"/>
                <a:gd name="connsiteX678" fmla="*/ 5123780 w 9509967"/>
                <a:gd name="connsiteY678" fmla="*/ 3495383 h 5040560"/>
                <a:gd name="connsiteX679" fmla="*/ 5131030 w 9509967"/>
                <a:gd name="connsiteY679" fmla="*/ 3493436 h 5040560"/>
                <a:gd name="connsiteX680" fmla="*/ 525363 w 9509967"/>
                <a:gd name="connsiteY680" fmla="*/ 3473877 h 5040560"/>
                <a:gd name="connsiteX681" fmla="*/ 506983 w 9509967"/>
                <a:gd name="connsiteY681" fmla="*/ 3476854 h 5040560"/>
                <a:gd name="connsiteX682" fmla="*/ 492472 w 9509967"/>
                <a:gd name="connsiteY682" fmla="*/ 3484593 h 5040560"/>
                <a:gd name="connsiteX683" fmla="*/ 482873 w 9509967"/>
                <a:gd name="connsiteY683" fmla="*/ 3495160 h 5040560"/>
                <a:gd name="connsiteX684" fmla="*/ 479375 w 9509967"/>
                <a:gd name="connsiteY684" fmla="*/ 3506620 h 5040560"/>
                <a:gd name="connsiteX685" fmla="*/ 482947 w 9509967"/>
                <a:gd name="connsiteY685" fmla="*/ 3515772 h 5040560"/>
                <a:gd name="connsiteX686" fmla="*/ 493216 w 9509967"/>
                <a:gd name="connsiteY686" fmla="*/ 3519270 h 5040560"/>
                <a:gd name="connsiteX687" fmla="*/ 499542 w 9509967"/>
                <a:gd name="connsiteY687" fmla="*/ 3518526 h 5040560"/>
                <a:gd name="connsiteX688" fmla="*/ 504602 w 9509967"/>
                <a:gd name="connsiteY688" fmla="*/ 3515847 h 5040560"/>
                <a:gd name="connsiteX689" fmla="*/ 508099 w 9509967"/>
                <a:gd name="connsiteY689" fmla="*/ 3510489 h 5040560"/>
                <a:gd name="connsiteX690" fmla="*/ 509885 w 9509967"/>
                <a:gd name="connsiteY690" fmla="*/ 3501708 h 5040560"/>
                <a:gd name="connsiteX691" fmla="*/ 515764 w 9509967"/>
                <a:gd name="connsiteY691" fmla="*/ 3488388 h 5040560"/>
                <a:gd name="connsiteX692" fmla="*/ 530275 w 9509967"/>
                <a:gd name="connsiteY692" fmla="*/ 3483849 h 5040560"/>
                <a:gd name="connsiteX693" fmla="*/ 545753 w 9509967"/>
                <a:gd name="connsiteY693" fmla="*/ 3487793 h 5040560"/>
                <a:gd name="connsiteX694" fmla="*/ 557064 w 9509967"/>
                <a:gd name="connsiteY694" fmla="*/ 3498508 h 5040560"/>
                <a:gd name="connsiteX695" fmla="*/ 563984 w 9509967"/>
                <a:gd name="connsiteY695" fmla="*/ 3514284 h 5040560"/>
                <a:gd name="connsiteX696" fmla="*/ 566291 w 9509967"/>
                <a:gd name="connsiteY696" fmla="*/ 3533409 h 5040560"/>
                <a:gd name="connsiteX697" fmla="*/ 563240 w 9509967"/>
                <a:gd name="connsiteY697" fmla="*/ 3556403 h 5040560"/>
                <a:gd name="connsiteX698" fmla="*/ 554459 w 9509967"/>
                <a:gd name="connsiteY698" fmla="*/ 3576122 h 5040560"/>
                <a:gd name="connsiteX699" fmla="*/ 540544 w 9509967"/>
                <a:gd name="connsiteY699" fmla="*/ 3589963 h 5040560"/>
                <a:gd name="connsiteX700" fmla="*/ 521940 w 9509967"/>
                <a:gd name="connsiteY700" fmla="*/ 3595172 h 5040560"/>
                <a:gd name="connsiteX701" fmla="*/ 510034 w 9509967"/>
                <a:gd name="connsiteY701" fmla="*/ 3593610 h 5040560"/>
                <a:gd name="connsiteX702" fmla="*/ 499170 w 9509967"/>
                <a:gd name="connsiteY702" fmla="*/ 3588177 h 5040560"/>
                <a:gd name="connsiteX703" fmla="*/ 489124 w 9509967"/>
                <a:gd name="connsiteY703" fmla="*/ 3577536 h 5040560"/>
                <a:gd name="connsiteX704" fmla="*/ 479822 w 9509967"/>
                <a:gd name="connsiteY704" fmla="*/ 3560346 h 5040560"/>
                <a:gd name="connsiteX705" fmla="*/ 475506 w 9509967"/>
                <a:gd name="connsiteY705" fmla="*/ 3562430 h 5040560"/>
                <a:gd name="connsiteX706" fmla="*/ 483989 w 9509967"/>
                <a:gd name="connsiteY706" fmla="*/ 3586391 h 5040560"/>
                <a:gd name="connsiteX707" fmla="*/ 497235 w 9509967"/>
                <a:gd name="connsiteY707" fmla="*/ 3603953 h 5040560"/>
                <a:gd name="connsiteX708" fmla="*/ 513904 w 9509967"/>
                <a:gd name="connsiteY708" fmla="*/ 3614743 h 5040560"/>
                <a:gd name="connsiteX709" fmla="*/ 532656 w 9509967"/>
                <a:gd name="connsiteY709" fmla="*/ 3618389 h 5040560"/>
                <a:gd name="connsiteX710" fmla="*/ 554534 w 9509967"/>
                <a:gd name="connsiteY710" fmla="*/ 3613329 h 5040560"/>
                <a:gd name="connsiteX711" fmla="*/ 572914 w 9509967"/>
                <a:gd name="connsiteY711" fmla="*/ 3598893 h 5040560"/>
                <a:gd name="connsiteX712" fmla="*/ 585639 w 9509967"/>
                <a:gd name="connsiteY712" fmla="*/ 3576197 h 5040560"/>
                <a:gd name="connsiteX713" fmla="*/ 590401 w 9509967"/>
                <a:gd name="connsiteY713" fmla="*/ 3546208 h 5040560"/>
                <a:gd name="connsiteX714" fmla="*/ 585192 w 9509967"/>
                <a:gd name="connsiteY714" fmla="*/ 3516814 h 5040560"/>
                <a:gd name="connsiteX715" fmla="*/ 571128 w 9509967"/>
                <a:gd name="connsiteY715" fmla="*/ 3493969 h 5040560"/>
                <a:gd name="connsiteX716" fmla="*/ 550441 w 9509967"/>
                <a:gd name="connsiteY716" fmla="*/ 3479161 h 5040560"/>
                <a:gd name="connsiteX717" fmla="*/ 525363 w 9509967"/>
                <a:gd name="connsiteY717" fmla="*/ 3473877 h 5040560"/>
                <a:gd name="connsiteX718" fmla="*/ 677763 w 9509967"/>
                <a:gd name="connsiteY718" fmla="*/ 3473877 h 5040560"/>
                <a:gd name="connsiteX719" fmla="*/ 659383 w 9509967"/>
                <a:gd name="connsiteY719" fmla="*/ 3476854 h 5040560"/>
                <a:gd name="connsiteX720" fmla="*/ 644872 w 9509967"/>
                <a:gd name="connsiteY720" fmla="*/ 3484593 h 5040560"/>
                <a:gd name="connsiteX721" fmla="*/ 635273 w 9509967"/>
                <a:gd name="connsiteY721" fmla="*/ 3495160 h 5040560"/>
                <a:gd name="connsiteX722" fmla="*/ 631775 w 9509967"/>
                <a:gd name="connsiteY722" fmla="*/ 3506620 h 5040560"/>
                <a:gd name="connsiteX723" fmla="*/ 635347 w 9509967"/>
                <a:gd name="connsiteY723" fmla="*/ 3515772 h 5040560"/>
                <a:gd name="connsiteX724" fmla="*/ 645616 w 9509967"/>
                <a:gd name="connsiteY724" fmla="*/ 3519270 h 5040560"/>
                <a:gd name="connsiteX725" fmla="*/ 651942 w 9509967"/>
                <a:gd name="connsiteY725" fmla="*/ 3518526 h 5040560"/>
                <a:gd name="connsiteX726" fmla="*/ 657002 w 9509967"/>
                <a:gd name="connsiteY726" fmla="*/ 3515847 h 5040560"/>
                <a:gd name="connsiteX727" fmla="*/ 660499 w 9509967"/>
                <a:gd name="connsiteY727" fmla="*/ 3510489 h 5040560"/>
                <a:gd name="connsiteX728" fmla="*/ 662285 w 9509967"/>
                <a:gd name="connsiteY728" fmla="*/ 3501708 h 5040560"/>
                <a:gd name="connsiteX729" fmla="*/ 668164 w 9509967"/>
                <a:gd name="connsiteY729" fmla="*/ 3488388 h 5040560"/>
                <a:gd name="connsiteX730" fmla="*/ 682675 w 9509967"/>
                <a:gd name="connsiteY730" fmla="*/ 3483849 h 5040560"/>
                <a:gd name="connsiteX731" fmla="*/ 698153 w 9509967"/>
                <a:gd name="connsiteY731" fmla="*/ 3487793 h 5040560"/>
                <a:gd name="connsiteX732" fmla="*/ 709464 w 9509967"/>
                <a:gd name="connsiteY732" fmla="*/ 3498508 h 5040560"/>
                <a:gd name="connsiteX733" fmla="*/ 716384 w 9509967"/>
                <a:gd name="connsiteY733" fmla="*/ 3514284 h 5040560"/>
                <a:gd name="connsiteX734" fmla="*/ 718691 w 9509967"/>
                <a:gd name="connsiteY734" fmla="*/ 3533409 h 5040560"/>
                <a:gd name="connsiteX735" fmla="*/ 715640 w 9509967"/>
                <a:gd name="connsiteY735" fmla="*/ 3556403 h 5040560"/>
                <a:gd name="connsiteX736" fmla="*/ 706859 w 9509967"/>
                <a:gd name="connsiteY736" fmla="*/ 3576122 h 5040560"/>
                <a:gd name="connsiteX737" fmla="*/ 692944 w 9509967"/>
                <a:gd name="connsiteY737" fmla="*/ 3589963 h 5040560"/>
                <a:gd name="connsiteX738" fmla="*/ 674340 w 9509967"/>
                <a:gd name="connsiteY738" fmla="*/ 3595172 h 5040560"/>
                <a:gd name="connsiteX739" fmla="*/ 662434 w 9509967"/>
                <a:gd name="connsiteY739" fmla="*/ 3593610 h 5040560"/>
                <a:gd name="connsiteX740" fmla="*/ 651570 w 9509967"/>
                <a:gd name="connsiteY740" fmla="*/ 3588177 h 5040560"/>
                <a:gd name="connsiteX741" fmla="*/ 641524 w 9509967"/>
                <a:gd name="connsiteY741" fmla="*/ 3577536 h 5040560"/>
                <a:gd name="connsiteX742" fmla="*/ 632222 w 9509967"/>
                <a:gd name="connsiteY742" fmla="*/ 3560346 h 5040560"/>
                <a:gd name="connsiteX743" fmla="*/ 627906 w 9509967"/>
                <a:gd name="connsiteY743" fmla="*/ 3562430 h 5040560"/>
                <a:gd name="connsiteX744" fmla="*/ 636389 w 9509967"/>
                <a:gd name="connsiteY744" fmla="*/ 3586391 h 5040560"/>
                <a:gd name="connsiteX745" fmla="*/ 649635 w 9509967"/>
                <a:gd name="connsiteY745" fmla="*/ 3603953 h 5040560"/>
                <a:gd name="connsiteX746" fmla="*/ 666304 w 9509967"/>
                <a:gd name="connsiteY746" fmla="*/ 3614743 h 5040560"/>
                <a:gd name="connsiteX747" fmla="*/ 685056 w 9509967"/>
                <a:gd name="connsiteY747" fmla="*/ 3618389 h 5040560"/>
                <a:gd name="connsiteX748" fmla="*/ 706934 w 9509967"/>
                <a:gd name="connsiteY748" fmla="*/ 3613329 h 5040560"/>
                <a:gd name="connsiteX749" fmla="*/ 725314 w 9509967"/>
                <a:gd name="connsiteY749" fmla="*/ 3598893 h 5040560"/>
                <a:gd name="connsiteX750" fmla="*/ 738039 w 9509967"/>
                <a:gd name="connsiteY750" fmla="*/ 3576197 h 5040560"/>
                <a:gd name="connsiteX751" fmla="*/ 742801 w 9509967"/>
                <a:gd name="connsiteY751" fmla="*/ 3546208 h 5040560"/>
                <a:gd name="connsiteX752" fmla="*/ 737592 w 9509967"/>
                <a:gd name="connsiteY752" fmla="*/ 3516814 h 5040560"/>
                <a:gd name="connsiteX753" fmla="*/ 723528 w 9509967"/>
                <a:gd name="connsiteY753" fmla="*/ 3493969 h 5040560"/>
                <a:gd name="connsiteX754" fmla="*/ 702841 w 9509967"/>
                <a:gd name="connsiteY754" fmla="*/ 3479161 h 5040560"/>
                <a:gd name="connsiteX755" fmla="*/ 677763 w 9509967"/>
                <a:gd name="connsiteY755" fmla="*/ 3473877 h 5040560"/>
                <a:gd name="connsiteX756" fmla="*/ 1001762 w 9509967"/>
                <a:gd name="connsiteY756" fmla="*/ 3473877 h 5040560"/>
                <a:gd name="connsiteX757" fmla="*/ 994470 w 9509967"/>
                <a:gd name="connsiteY757" fmla="*/ 3474770 h 5040560"/>
                <a:gd name="connsiteX758" fmla="*/ 985466 w 9509967"/>
                <a:gd name="connsiteY758" fmla="*/ 3476705 h 5040560"/>
                <a:gd name="connsiteX759" fmla="*/ 977206 w 9509967"/>
                <a:gd name="connsiteY759" fmla="*/ 3478640 h 5040560"/>
                <a:gd name="connsiteX760" fmla="*/ 972145 w 9509967"/>
                <a:gd name="connsiteY760" fmla="*/ 3479533 h 5040560"/>
                <a:gd name="connsiteX761" fmla="*/ 968425 w 9509967"/>
                <a:gd name="connsiteY761" fmla="*/ 3478491 h 5040560"/>
                <a:gd name="connsiteX762" fmla="*/ 965299 w 9509967"/>
                <a:gd name="connsiteY762" fmla="*/ 3473877 h 5040560"/>
                <a:gd name="connsiteX763" fmla="*/ 960388 w 9509967"/>
                <a:gd name="connsiteY763" fmla="*/ 3473877 h 5040560"/>
                <a:gd name="connsiteX764" fmla="*/ 960388 w 9509967"/>
                <a:gd name="connsiteY764" fmla="*/ 3520312 h 5040560"/>
                <a:gd name="connsiteX765" fmla="*/ 965299 w 9509967"/>
                <a:gd name="connsiteY765" fmla="*/ 3520312 h 5040560"/>
                <a:gd name="connsiteX766" fmla="*/ 971699 w 9509967"/>
                <a:gd name="connsiteY766" fmla="*/ 3502080 h 5040560"/>
                <a:gd name="connsiteX767" fmla="*/ 979810 w 9509967"/>
                <a:gd name="connsiteY767" fmla="*/ 3490546 h 5040560"/>
                <a:gd name="connsiteX768" fmla="*/ 989930 w 9509967"/>
                <a:gd name="connsiteY768" fmla="*/ 3484444 h 5040560"/>
                <a:gd name="connsiteX769" fmla="*/ 1002358 w 9509967"/>
                <a:gd name="connsiteY769" fmla="*/ 3482658 h 5040560"/>
                <a:gd name="connsiteX770" fmla="*/ 1011808 w 9509967"/>
                <a:gd name="connsiteY770" fmla="*/ 3484221 h 5040560"/>
                <a:gd name="connsiteX771" fmla="*/ 1019101 w 9509967"/>
                <a:gd name="connsiteY771" fmla="*/ 3488239 h 5040560"/>
                <a:gd name="connsiteX772" fmla="*/ 1023863 w 9509967"/>
                <a:gd name="connsiteY772" fmla="*/ 3493895 h 5040560"/>
                <a:gd name="connsiteX773" fmla="*/ 1025575 w 9509967"/>
                <a:gd name="connsiteY773" fmla="*/ 3500369 h 5040560"/>
                <a:gd name="connsiteX774" fmla="*/ 1024384 w 9509967"/>
                <a:gd name="connsiteY774" fmla="*/ 3508108 h 5040560"/>
                <a:gd name="connsiteX775" fmla="*/ 1019398 w 9509967"/>
                <a:gd name="connsiteY775" fmla="*/ 3515475 h 5040560"/>
                <a:gd name="connsiteX776" fmla="*/ 1008534 w 9509967"/>
                <a:gd name="connsiteY776" fmla="*/ 3523586 h 5040560"/>
                <a:gd name="connsiteX777" fmla="*/ 989558 w 9509967"/>
                <a:gd name="connsiteY777" fmla="*/ 3533706 h 5040560"/>
                <a:gd name="connsiteX778" fmla="*/ 971029 w 9509967"/>
                <a:gd name="connsiteY778" fmla="*/ 3544273 h 5040560"/>
                <a:gd name="connsiteX779" fmla="*/ 958825 w 9509967"/>
                <a:gd name="connsiteY779" fmla="*/ 3554691 h 5040560"/>
                <a:gd name="connsiteX780" fmla="*/ 952128 w 9509967"/>
                <a:gd name="connsiteY780" fmla="*/ 3565481 h 5040560"/>
                <a:gd name="connsiteX781" fmla="*/ 950119 w 9509967"/>
                <a:gd name="connsiteY781" fmla="*/ 3577015 h 5040560"/>
                <a:gd name="connsiteX782" fmla="*/ 954063 w 9509967"/>
                <a:gd name="connsiteY782" fmla="*/ 3594056 h 5040560"/>
                <a:gd name="connsiteX783" fmla="*/ 964406 w 9509967"/>
                <a:gd name="connsiteY783" fmla="*/ 3607078 h 5040560"/>
                <a:gd name="connsiteX784" fmla="*/ 978991 w 9509967"/>
                <a:gd name="connsiteY784" fmla="*/ 3615413 h 5040560"/>
                <a:gd name="connsiteX785" fmla="*/ 995660 w 9509967"/>
                <a:gd name="connsiteY785" fmla="*/ 3618389 h 5040560"/>
                <a:gd name="connsiteX786" fmla="*/ 1009055 w 9509967"/>
                <a:gd name="connsiteY786" fmla="*/ 3617348 h 5040560"/>
                <a:gd name="connsiteX787" fmla="*/ 1024235 w 9509967"/>
                <a:gd name="connsiteY787" fmla="*/ 3613925 h 5040560"/>
                <a:gd name="connsiteX788" fmla="*/ 1028700 w 9509967"/>
                <a:gd name="connsiteY788" fmla="*/ 3612808 h 5040560"/>
                <a:gd name="connsiteX789" fmla="*/ 1032272 w 9509967"/>
                <a:gd name="connsiteY789" fmla="*/ 3612436 h 5040560"/>
                <a:gd name="connsiteX790" fmla="*/ 1037630 w 9509967"/>
                <a:gd name="connsiteY790" fmla="*/ 3616306 h 5040560"/>
                <a:gd name="connsiteX791" fmla="*/ 1042541 w 9509967"/>
                <a:gd name="connsiteY791" fmla="*/ 3616306 h 5040560"/>
                <a:gd name="connsiteX792" fmla="*/ 1042541 w 9509967"/>
                <a:gd name="connsiteY792" fmla="*/ 3567639 h 5040560"/>
                <a:gd name="connsiteX793" fmla="*/ 1037630 w 9509967"/>
                <a:gd name="connsiteY793" fmla="*/ 3567639 h 5040560"/>
                <a:gd name="connsiteX794" fmla="*/ 1031379 w 9509967"/>
                <a:gd name="connsiteY794" fmla="*/ 3585945 h 5040560"/>
                <a:gd name="connsiteX795" fmla="*/ 1021631 w 9509967"/>
                <a:gd name="connsiteY795" fmla="*/ 3599042 h 5040560"/>
                <a:gd name="connsiteX796" fmla="*/ 1009278 w 9509967"/>
                <a:gd name="connsiteY796" fmla="*/ 3606930 h 5040560"/>
                <a:gd name="connsiteX797" fmla="*/ 995363 w 9509967"/>
                <a:gd name="connsiteY797" fmla="*/ 3609609 h 5040560"/>
                <a:gd name="connsiteX798" fmla="*/ 986061 w 9509967"/>
                <a:gd name="connsiteY798" fmla="*/ 3607971 h 5040560"/>
                <a:gd name="connsiteX799" fmla="*/ 978694 w 9509967"/>
                <a:gd name="connsiteY799" fmla="*/ 3603581 h 5040560"/>
                <a:gd name="connsiteX800" fmla="*/ 973857 w 9509967"/>
                <a:gd name="connsiteY800" fmla="*/ 3597107 h 5040560"/>
                <a:gd name="connsiteX801" fmla="*/ 972145 w 9509967"/>
                <a:gd name="connsiteY801" fmla="*/ 3589070 h 5040560"/>
                <a:gd name="connsiteX802" fmla="*/ 973634 w 9509967"/>
                <a:gd name="connsiteY802" fmla="*/ 3579917 h 5040560"/>
                <a:gd name="connsiteX803" fmla="*/ 979140 w 9509967"/>
                <a:gd name="connsiteY803" fmla="*/ 3571955 h 5040560"/>
                <a:gd name="connsiteX804" fmla="*/ 990154 w 9509967"/>
                <a:gd name="connsiteY804" fmla="*/ 3563844 h 5040560"/>
                <a:gd name="connsiteX805" fmla="*/ 1008162 w 9509967"/>
                <a:gd name="connsiteY805" fmla="*/ 3554096 h 5040560"/>
                <a:gd name="connsiteX806" fmla="*/ 1025947 w 9509967"/>
                <a:gd name="connsiteY806" fmla="*/ 3544124 h 5040560"/>
                <a:gd name="connsiteX807" fmla="*/ 1036588 w 9509967"/>
                <a:gd name="connsiteY807" fmla="*/ 3534822 h 5040560"/>
                <a:gd name="connsiteX808" fmla="*/ 1041797 w 9509967"/>
                <a:gd name="connsiteY808" fmla="*/ 3525000 h 5040560"/>
                <a:gd name="connsiteX809" fmla="*/ 1043136 w 9509967"/>
                <a:gd name="connsiteY809" fmla="*/ 3513317 h 5040560"/>
                <a:gd name="connsiteX810" fmla="*/ 1040085 w 9509967"/>
                <a:gd name="connsiteY810" fmla="*/ 3497764 h 5040560"/>
                <a:gd name="connsiteX811" fmla="*/ 1031528 w 9509967"/>
                <a:gd name="connsiteY811" fmla="*/ 3485263 h 5040560"/>
                <a:gd name="connsiteX812" fmla="*/ 1018431 w 9509967"/>
                <a:gd name="connsiteY812" fmla="*/ 3476928 h 5040560"/>
                <a:gd name="connsiteX813" fmla="*/ 1001762 w 9509967"/>
                <a:gd name="connsiteY813" fmla="*/ 3473877 h 5040560"/>
                <a:gd name="connsiteX814" fmla="*/ 1315194 w 9509967"/>
                <a:gd name="connsiteY814" fmla="*/ 3473877 h 5040560"/>
                <a:gd name="connsiteX815" fmla="*/ 1288703 w 9509967"/>
                <a:gd name="connsiteY815" fmla="*/ 3479533 h 5040560"/>
                <a:gd name="connsiteX816" fmla="*/ 1267941 w 9509967"/>
                <a:gd name="connsiteY816" fmla="*/ 3494713 h 5040560"/>
                <a:gd name="connsiteX817" fmla="*/ 1254398 w 9509967"/>
                <a:gd name="connsiteY817" fmla="*/ 3516889 h 5040560"/>
                <a:gd name="connsiteX818" fmla="*/ 1249561 w 9509967"/>
                <a:gd name="connsiteY818" fmla="*/ 3543529 h 5040560"/>
                <a:gd name="connsiteX819" fmla="*/ 1254547 w 9509967"/>
                <a:gd name="connsiteY819" fmla="*/ 3571732 h 5040560"/>
                <a:gd name="connsiteX820" fmla="*/ 1268462 w 9509967"/>
                <a:gd name="connsiteY820" fmla="*/ 3595619 h 5040560"/>
                <a:gd name="connsiteX821" fmla="*/ 1289745 w 9509967"/>
                <a:gd name="connsiteY821" fmla="*/ 3612213 h 5040560"/>
                <a:gd name="connsiteX822" fmla="*/ 1316831 w 9509967"/>
                <a:gd name="connsiteY822" fmla="*/ 3618389 h 5040560"/>
                <a:gd name="connsiteX823" fmla="*/ 1343099 w 9509967"/>
                <a:gd name="connsiteY823" fmla="*/ 3612436 h 5040560"/>
                <a:gd name="connsiteX824" fmla="*/ 1363415 w 9509967"/>
                <a:gd name="connsiteY824" fmla="*/ 3596586 h 5040560"/>
                <a:gd name="connsiteX825" fmla="*/ 1376511 w 9509967"/>
                <a:gd name="connsiteY825" fmla="*/ 3573890 h 5040560"/>
                <a:gd name="connsiteX826" fmla="*/ 1381125 w 9509967"/>
                <a:gd name="connsiteY826" fmla="*/ 3547398 h 5040560"/>
                <a:gd name="connsiteX827" fmla="*/ 1376363 w 9509967"/>
                <a:gd name="connsiteY827" fmla="*/ 3520312 h 5040560"/>
                <a:gd name="connsiteX828" fmla="*/ 1362893 w 9509967"/>
                <a:gd name="connsiteY828" fmla="*/ 3496722 h 5040560"/>
                <a:gd name="connsiteX829" fmla="*/ 1342057 w 9509967"/>
                <a:gd name="connsiteY829" fmla="*/ 3480128 h 5040560"/>
                <a:gd name="connsiteX830" fmla="*/ 1315194 w 9509967"/>
                <a:gd name="connsiteY830" fmla="*/ 3473877 h 5040560"/>
                <a:gd name="connsiteX831" fmla="*/ 1979563 w 9509967"/>
                <a:gd name="connsiteY831" fmla="*/ 3473877 h 5040560"/>
                <a:gd name="connsiteX832" fmla="*/ 1973015 w 9509967"/>
                <a:gd name="connsiteY832" fmla="*/ 3473877 h 5040560"/>
                <a:gd name="connsiteX833" fmla="*/ 1973015 w 9509967"/>
                <a:gd name="connsiteY833" fmla="*/ 3583415 h 5040560"/>
                <a:gd name="connsiteX834" fmla="*/ 1972568 w 9509967"/>
                <a:gd name="connsiteY834" fmla="*/ 3594056 h 5040560"/>
                <a:gd name="connsiteX835" fmla="*/ 1971229 w 9509967"/>
                <a:gd name="connsiteY835" fmla="*/ 3600679 h 5040560"/>
                <a:gd name="connsiteX836" fmla="*/ 1968922 w 9509967"/>
                <a:gd name="connsiteY836" fmla="*/ 3604474 h 5040560"/>
                <a:gd name="connsiteX837" fmla="*/ 1965722 w 9509967"/>
                <a:gd name="connsiteY837" fmla="*/ 3606781 h 5040560"/>
                <a:gd name="connsiteX838" fmla="*/ 1952327 w 9509967"/>
                <a:gd name="connsiteY838" fmla="*/ 3608864 h 5040560"/>
                <a:gd name="connsiteX839" fmla="*/ 1952327 w 9509967"/>
                <a:gd name="connsiteY839" fmla="*/ 3614222 h 5040560"/>
                <a:gd name="connsiteX840" fmla="*/ 2018556 w 9509967"/>
                <a:gd name="connsiteY840" fmla="*/ 3614222 h 5040560"/>
                <a:gd name="connsiteX841" fmla="*/ 2018556 w 9509967"/>
                <a:gd name="connsiteY841" fmla="*/ 3608864 h 5040560"/>
                <a:gd name="connsiteX842" fmla="*/ 2010296 w 9509967"/>
                <a:gd name="connsiteY842" fmla="*/ 3608418 h 5040560"/>
                <a:gd name="connsiteX843" fmla="*/ 2005087 w 9509967"/>
                <a:gd name="connsiteY843" fmla="*/ 3606930 h 5040560"/>
                <a:gd name="connsiteX844" fmla="*/ 2001961 w 9509967"/>
                <a:gd name="connsiteY844" fmla="*/ 3604325 h 5040560"/>
                <a:gd name="connsiteX845" fmla="*/ 1999803 w 9509967"/>
                <a:gd name="connsiteY845" fmla="*/ 3600530 h 5040560"/>
                <a:gd name="connsiteX846" fmla="*/ 1997720 w 9509967"/>
                <a:gd name="connsiteY846" fmla="*/ 3583415 h 5040560"/>
                <a:gd name="connsiteX847" fmla="*/ 1997720 w 9509967"/>
                <a:gd name="connsiteY847" fmla="*/ 3530879 h 5040560"/>
                <a:gd name="connsiteX848" fmla="*/ 1998167 w 9509967"/>
                <a:gd name="connsiteY848" fmla="*/ 3510489 h 5040560"/>
                <a:gd name="connsiteX849" fmla="*/ 1999729 w 9509967"/>
                <a:gd name="connsiteY849" fmla="*/ 3499327 h 5040560"/>
                <a:gd name="connsiteX850" fmla="*/ 2003003 w 9509967"/>
                <a:gd name="connsiteY850" fmla="*/ 3494639 h 5040560"/>
                <a:gd name="connsiteX851" fmla="*/ 2008435 w 9509967"/>
                <a:gd name="connsiteY851" fmla="*/ 3493671 h 5040560"/>
                <a:gd name="connsiteX852" fmla="*/ 2018556 w 9509967"/>
                <a:gd name="connsiteY852" fmla="*/ 3495904 h 5040560"/>
                <a:gd name="connsiteX853" fmla="*/ 2020639 w 9509967"/>
                <a:gd name="connsiteY853" fmla="*/ 3490546 h 5040560"/>
                <a:gd name="connsiteX854" fmla="*/ 2158157 w 9509967"/>
                <a:gd name="connsiteY854" fmla="*/ 3473877 h 5040560"/>
                <a:gd name="connsiteX855" fmla="*/ 2151757 w 9509967"/>
                <a:gd name="connsiteY855" fmla="*/ 3473877 h 5040560"/>
                <a:gd name="connsiteX856" fmla="*/ 2151757 w 9509967"/>
                <a:gd name="connsiteY856" fmla="*/ 3502750 h 5040560"/>
                <a:gd name="connsiteX857" fmla="*/ 2106067 w 9509967"/>
                <a:gd name="connsiteY857" fmla="*/ 3473877 h 5040560"/>
                <a:gd name="connsiteX858" fmla="*/ 2092077 w 9509967"/>
                <a:gd name="connsiteY858" fmla="*/ 3476407 h 5040560"/>
                <a:gd name="connsiteX859" fmla="*/ 2080915 w 9509967"/>
                <a:gd name="connsiteY859" fmla="*/ 3484891 h 5040560"/>
                <a:gd name="connsiteX860" fmla="*/ 2073473 w 9509967"/>
                <a:gd name="connsiteY860" fmla="*/ 3500666 h 5040560"/>
                <a:gd name="connsiteX861" fmla="*/ 2070795 w 9509967"/>
                <a:gd name="connsiteY861" fmla="*/ 3525223 h 5040560"/>
                <a:gd name="connsiteX862" fmla="*/ 2070795 w 9509967"/>
                <a:gd name="connsiteY862" fmla="*/ 3583415 h 5040560"/>
                <a:gd name="connsiteX863" fmla="*/ 2069827 w 9509967"/>
                <a:gd name="connsiteY863" fmla="*/ 3597256 h 5040560"/>
                <a:gd name="connsiteX864" fmla="*/ 2066479 w 9509967"/>
                <a:gd name="connsiteY864" fmla="*/ 3604920 h 5040560"/>
                <a:gd name="connsiteX865" fmla="*/ 2060079 w 9509967"/>
                <a:gd name="connsiteY865" fmla="*/ 3608195 h 5040560"/>
                <a:gd name="connsiteX866" fmla="*/ 2049959 w 9509967"/>
                <a:gd name="connsiteY866" fmla="*/ 3608864 h 5040560"/>
                <a:gd name="connsiteX867" fmla="*/ 2049959 w 9509967"/>
                <a:gd name="connsiteY867" fmla="*/ 3614222 h 5040560"/>
                <a:gd name="connsiteX868" fmla="*/ 2117378 w 9509967"/>
                <a:gd name="connsiteY868" fmla="*/ 3614222 h 5040560"/>
                <a:gd name="connsiteX869" fmla="*/ 2117378 w 9509967"/>
                <a:gd name="connsiteY869" fmla="*/ 3608864 h 5040560"/>
                <a:gd name="connsiteX870" fmla="*/ 2114550 w 9509967"/>
                <a:gd name="connsiteY870" fmla="*/ 3608864 h 5040560"/>
                <a:gd name="connsiteX871" fmla="*/ 2104057 w 9509967"/>
                <a:gd name="connsiteY871" fmla="*/ 3607674 h 5040560"/>
                <a:gd name="connsiteX872" fmla="*/ 2098328 w 9509967"/>
                <a:gd name="connsiteY872" fmla="*/ 3603581 h 5040560"/>
                <a:gd name="connsiteX873" fmla="*/ 2095872 w 9509967"/>
                <a:gd name="connsiteY873" fmla="*/ 3595768 h 5040560"/>
                <a:gd name="connsiteX874" fmla="*/ 2095351 w 9509967"/>
                <a:gd name="connsiteY874" fmla="*/ 3583415 h 5040560"/>
                <a:gd name="connsiteX875" fmla="*/ 2095351 w 9509967"/>
                <a:gd name="connsiteY875" fmla="*/ 3527604 h 5040560"/>
                <a:gd name="connsiteX876" fmla="*/ 2100188 w 9509967"/>
                <a:gd name="connsiteY876" fmla="*/ 3500592 h 5040560"/>
                <a:gd name="connsiteX877" fmla="*/ 2116485 w 9509967"/>
                <a:gd name="connsiteY877" fmla="*/ 3492183 h 5040560"/>
                <a:gd name="connsiteX878" fmla="*/ 2151757 w 9509967"/>
                <a:gd name="connsiteY878" fmla="*/ 3511531 h 5040560"/>
                <a:gd name="connsiteX879" fmla="*/ 2151757 w 9509967"/>
                <a:gd name="connsiteY879" fmla="*/ 3583415 h 5040560"/>
                <a:gd name="connsiteX880" fmla="*/ 2150120 w 9509967"/>
                <a:gd name="connsiteY880" fmla="*/ 3600530 h 5040560"/>
                <a:gd name="connsiteX881" fmla="*/ 2147813 w 9509967"/>
                <a:gd name="connsiteY881" fmla="*/ 3604400 h 5040560"/>
                <a:gd name="connsiteX882" fmla="*/ 2144390 w 9509967"/>
                <a:gd name="connsiteY882" fmla="*/ 3607004 h 5040560"/>
                <a:gd name="connsiteX883" fmla="*/ 2138735 w 9509967"/>
                <a:gd name="connsiteY883" fmla="*/ 3608418 h 5040560"/>
                <a:gd name="connsiteX884" fmla="*/ 2129581 w 9509967"/>
                <a:gd name="connsiteY884" fmla="*/ 3608864 h 5040560"/>
                <a:gd name="connsiteX885" fmla="*/ 2129581 w 9509967"/>
                <a:gd name="connsiteY885" fmla="*/ 3614222 h 5040560"/>
                <a:gd name="connsiteX886" fmla="*/ 2197001 w 9509967"/>
                <a:gd name="connsiteY886" fmla="*/ 3614222 h 5040560"/>
                <a:gd name="connsiteX887" fmla="*/ 2197001 w 9509967"/>
                <a:gd name="connsiteY887" fmla="*/ 3608864 h 5040560"/>
                <a:gd name="connsiteX888" fmla="*/ 2194025 w 9509967"/>
                <a:gd name="connsiteY888" fmla="*/ 3608864 h 5040560"/>
                <a:gd name="connsiteX889" fmla="*/ 2185243 w 9509967"/>
                <a:gd name="connsiteY889" fmla="*/ 3607674 h 5040560"/>
                <a:gd name="connsiteX890" fmla="*/ 2179811 w 9509967"/>
                <a:gd name="connsiteY890" fmla="*/ 3603507 h 5040560"/>
                <a:gd name="connsiteX891" fmla="*/ 2177058 w 9509967"/>
                <a:gd name="connsiteY891" fmla="*/ 3595693 h 5040560"/>
                <a:gd name="connsiteX892" fmla="*/ 2176314 w 9509967"/>
                <a:gd name="connsiteY892" fmla="*/ 3583415 h 5040560"/>
                <a:gd name="connsiteX893" fmla="*/ 2176314 w 9509967"/>
                <a:gd name="connsiteY893" fmla="*/ 3532813 h 5040560"/>
                <a:gd name="connsiteX894" fmla="*/ 2177505 w 9509967"/>
                <a:gd name="connsiteY894" fmla="*/ 3502899 h 5040560"/>
                <a:gd name="connsiteX895" fmla="*/ 2180853 w 9509967"/>
                <a:gd name="connsiteY895" fmla="*/ 3495606 h 5040560"/>
                <a:gd name="connsiteX896" fmla="*/ 2187029 w 9509967"/>
                <a:gd name="connsiteY896" fmla="*/ 3493671 h 5040560"/>
                <a:gd name="connsiteX897" fmla="*/ 2197001 w 9509967"/>
                <a:gd name="connsiteY897" fmla="*/ 3495904 h 5040560"/>
                <a:gd name="connsiteX898" fmla="*/ 2199233 w 9509967"/>
                <a:gd name="connsiteY898" fmla="*/ 3490546 h 5040560"/>
                <a:gd name="connsiteX899" fmla="*/ 2538859 w 9509967"/>
                <a:gd name="connsiteY899" fmla="*/ 3473877 h 5040560"/>
                <a:gd name="connsiteX900" fmla="*/ 2532608 w 9509967"/>
                <a:gd name="connsiteY900" fmla="*/ 3473877 h 5040560"/>
                <a:gd name="connsiteX901" fmla="*/ 2532608 w 9509967"/>
                <a:gd name="connsiteY901" fmla="*/ 3504536 h 5040560"/>
                <a:gd name="connsiteX902" fmla="*/ 2497485 w 9509967"/>
                <a:gd name="connsiteY902" fmla="*/ 3473877 h 5040560"/>
                <a:gd name="connsiteX903" fmla="*/ 2490043 w 9509967"/>
                <a:gd name="connsiteY903" fmla="*/ 3475217 h 5040560"/>
                <a:gd name="connsiteX904" fmla="*/ 2484016 w 9509967"/>
                <a:gd name="connsiteY904" fmla="*/ 3478863 h 5040560"/>
                <a:gd name="connsiteX905" fmla="*/ 2479997 w 9509967"/>
                <a:gd name="connsiteY905" fmla="*/ 3484146 h 5040560"/>
                <a:gd name="connsiteX906" fmla="*/ 2478583 w 9509967"/>
                <a:gd name="connsiteY906" fmla="*/ 3490397 h 5040560"/>
                <a:gd name="connsiteX907" fmla="*/ 2482453 w 9509967"/>
                <a:gd name="connsiteY907" fmla="*/ 3500220 h 5040560"/>
                <a:gd name="connsiteX908" fmla="*/ 2491680 w 9509967"/>
                <a:gd name="connsiteY908" fmla="*/ 3504238 h 5040560"/>
                <a:gd name="connsiteX909" fmla="*/ 2497336 w 9509967"/>
                <a:gd name="connsiteY909" fmla="*/ 3502601 h 5040560"/>
                <a:gd name="connsiteX910" fmla="*/ 2503512 w 9509967"/>
                <a:gd name="connsiteY910" fmla="*/ 3499104 h 5040560"/>
                <a:gd name="connsiteX911" fmla="*/ 2509093 w 9509967"/>
                <a:gd name="connsiteY911" fmla="*/ 3495606 h 5040560"/>
                <a:gd name="connsiteX912" fmla="*/ 2512963 w 9509967"/>
                <a:gd name="connsiteY912" fmla="*/ 3493969 h 5040560"/>
                <a:gd name="connsiteX913" fmla="*/ 2517279 w 9509967"/>
                <a:gd name="connsiteY913" fmla="*/ 3495681 h 5040560"/>
                <a:gd name="connsiteX914" fmla="*/ 2522190 w 9509967"/>
                <a:gd name="connsiteY914" fmla="*/ 3500443 h 5040560"/>
                <a:gd name="connsiteX915" fmla="*/ 2527399 w 9509967"/>
                <a:gd name="connsiteY915" fmla="*/ 3507736 h 5040560"/>
                <a:gd name="connsiteX916" fmla="*/ 2532608 w 9509967"/>
                <a:gd name="connsiteY916" fmla="*/ 3517037 h 5040560"/>
                <a:gd name="connsiteX917" fmla="*/ 2532608 w 9509967"/>
                <a:gd name="connsiteY917" fmla="*/ 3582373 h 5040560"/>
                <a:gd name="connsiteX918" fmla="*/ 2531864 w 9509967"/>
                <a:gd name="connsiteY918" fmla="*/ 3593386 h 5040560"/>
                <a:gd name="connsiteX919" fmla="*/ 2528664 w 9509967"/>
                <a:gd name="connsiteY919" fmla="*/ 3601721 h 5040560"/>
                <a:gd name="connsiteX920" fmla="*/ 2521446 w 9509967"/>
                <a:gd name="connsiteY920" fmla="*/ 3607004 h 5040560"/>
                <a:gd name="connsiteX921" fmla="*/ 2508796 w 9509967"/>
                <a:gd name="connsiteY921" fmla="*/ 3608864 h 5040560"/>
                <a:gd name="connsiteX922" fmla="*/ 2508796 w 9509967"/>
                <a:gd name="connsiteY922" fmla="*/ 3614222 h 5040560"/>
                <a:gd name="connsiteX923" fmla="*/ 2578596 w 9509967"/>
                <a:gd name="connsiteY923" fmla="*/ 3614222 h 5040560"/>
                <a:gd name="connsiteX924" fmla="*/ 2578596 w 9509967"/>
                <a:gd name="connsiteY924" fmla="*/ 3608864 h 5040560"/>
                <a:gd name="connsiteX925" fmla="*/ 2567880 w 9509967"/>
                <a:gd name="connsiteY925" fmla="*/ 3607971 h 5040560"/>
                <a:gd name="connsiteX926" fmla="*/ 2561332 w 9509967"/>
                <a:gd name="connsiteY926" fmla="*/ 3604400 h 5040560"/>
                <a:gd name="connsiteX927" fmla="*/ 2558058 w 9509967"/>
                <a:gd name="connsiteY927" fmla="*/ 3596735 h 5040560"/>
                <a:gd name="connsiteX928" fmla="*/ 2557165 w 9509967"/>
                <a:gd name="connsiteY928" fmla="*/ 3583564 h 5040560"/>
                <a:gd name="connsiteX929" fmla="*/ 2557165 w 9509967"/>
                <a:gd name="connsiteY929" fmla="*/ 3530730 h 5040560"/>
                <a:gd name="connsiteX930" fmla="*/ 2558206 w 9509967"/>
                <a:gd name="connsiteY930" fmla="*/ 3502452 h 5040560"/>
                <a:gd name="connsiteX931" fmla="*/ 2568178 w 9509967"/>
                <a:gd name="connsiteY931" fmla="*/ 3493671 h 5040560"/>
                <a:gd name="connsiteX932" fmla="*/ 2578596 w 9509967"/>
                <a:gd name="connsiteY932" fmla="*/ 3495904 h 5040560"/>
                <a:gd name="connsiteX933" fmla="*/ 2580084 w 9509967"/>
                <a:gd name="connsiteY933" fmla="*/ 3490546 h 5040560"/>
                <a:gd name="connsiteX934" fmla="*/ 2677269 w 9509967"/>
                <a:gd name="connsiteY934" fmla="*/ 3473877 h 5040560"/>
                <a:gd name="connsiteX935" fmla="*/ 2650778 w 9509967"/>
                <a:gd name="connsiteY935" fmla="*/ 3479533 h 5040560"/>
                <a:gd name="connsiteX936" fmla="*/ 2630016 w 9509967"/>
                <a:gd name="connsiteY936" fmla="*/ 3494713 h 5040560"/>
                <a:gd name="connsiteX937" fmla="*/ 2616473 w 9509967"/>
                <a:gd name="connsiteY937" fmla="*/ 3516889 h 5040560"/>
                <a:gd name="connsiteX938" fmla="*/ 2611636 w 9509967"/>
                <a:gd name="connsiteY938" fmla="*/ 3543529 h 5040560"/>
                <a:gd name="connsiteX939" fmla="*/ 2616622 w 9509967"/>
                <a:gd name="connsiteY939" fmla="*/ 3571732 h 5040560"/>
                <a:gd name="connsiteX940" fmla="*/ 2630537 w 9509967"/>
                <a:gd name="connsiteY940" fmla="*/ 3595619 h 5040560"/>
                <a:gd name="connsiteX941" fmla="*/ 2651819 w 9509967"/>
                <a:gd name="connsiteY941" fmla="*/ 3612213 h 5040560"/>
                <a:gd name="connsiteX942" fmla="*/ 2678906 w 9509967"/>
                <a:gd name="connsiteY942" fmla="*/ 3618389 h 5040560"/>
                <a:gd name="connsiteX943" fmla="*/ 2705174 w 9509967"/>
                <a:gd name="connsiteY943" fmla="*/ 3612436 h 5040560"/>
                <a:gd name="connsiteX944" fmla="*/ 2725489 w 9509967"/>
                <a:gd name="connsiteY944" fmla="*/ 3596586 h 5040560"/>
                <a:gd name="connsiteX945" fmla="*/ 2738586 w 9509967"/>
                <a:gd name="connsiteY945" fmla="*/ 3573890 h 5040560"/>
                <a:gd name="connsiteX946" fmla="*/ 2743200 w 9509967"/>
                <a:gd name="connsiteY946" fmla="*/ 3547398 h 5040560"/>
                <a:gd name="connsiteX947" fmla="*/ 2738437 w 9509967"/>
                <a:gd name="connsiteY947" fmla="*/ 3520312 h 5040560"/>
                <a:gd name="connsiteX948" fmla="*/ 2724968 w 9509967"/>
                <a:gd name="connsiteY948" fmla="*/ 3496722 h 5040560"/>
                <a:gd name="connsiteX949" fmla="*/ 2704132 w 9509967"/>
                <a:gd name="connsiteY949" fmla="*/ 3480128 h 5040560"/>
                <a:gd name="connsiteX950" fmla="*/ 2677269 w 9509967"/>
                <a:gd name="connsiteY950" fmla="*/ 3473877 h 5040560"/>
                <a:gd name="connsiteX951" fmla="*/ 2824460 w 9509967"/>
                <a:gd name="connsiteY951" fmla="*/ 3473877 h 5040560"/>
                <a:gd name="connsiteX952" fmla="*/ 2803401 w 9509967"/>
                <a:gd name="connsiteY952" fmla="*/ 3479235 h 5040560"/>
                <a:gd name="connsiteX953" fmla="*/ 2787327 w 9509967"/>
                <a:gd name="connsiteY953" fmla="*/ 3493746 h 5040560"/>
                <a:gd name="connsiteX954" fmla="*/ 2777058 w 9509967"/>
                <a:gd name="connsiteY954" fmla="*/ 3515103 h 5040560"/>
                <a:gd name="connsiteX955" fmla="*/ 2773412 w 9509967"/>
                <a:gd name="connsiteY955" fmla="*/ 3541148 h 5040560"/>
                <a:gd name="connsiteX956" fmla="*/ 2777802 w 9509967"/>
                <a:gd name="connsiteY956" fmla="*/ 3570690 h 5040560"/>
                <a:gd name="connsiteX957" fmla="*/ 2790304 w 9509967"/>
                <a:gd name="connsiteY957" fmla="*/ 3595321 h 5040560"/>
                <a:gd name="connsiteX958" fmla="*/ 2809875 w 9509967"/>
                <a:gd name="connsiteY958" fmla="*/ 3612139 h 5040560"/>
                <a:gd name="connsiteX959" fmla="*/ 2835622 w 9509967"/>
                <a:gd name="connsiteY959" fmla="*/ 3618389 h 5040560"/>
                <a:gd name="connsiteX960" fmla="*/ 2844701 w 9509967"/>
                <a:gd name="connsiteY960" fmla="*/ 3617943 h 5040560"/>
                <a:gd name="connsiteX961" fmla="*/ 2852663 w 9509967"/>
                <a:gd name="connsiteY961" fmla="*/ 3616157 h 5040560"/>
                <a:gd name="connsiteX962" fmla="*/ 2860179 w 9509967"/>
                <a:gd name="connsiteY962" fmla="*/ 3612511 h 5040560"/>
                <a:gd name="connsiteX963" fmla="*/ 2868067 w 9509967"/>
                <a:gd name="connsiteY963" fmla="*/ 3606334 h 5040560"/>
                <a:gd name="connsiteX964" fmla="*/ 2868067 w 9509967"/>
                <a:gd name="connsiteY964" fmla="*/ 3647857 h 5040560"/>
                <a:gd name="connsiteX965" fmla="*/ 2867695 w 9509967"/>
                <a:gd name="connsiteY965" fmla="*/ 3659392 h 5040560"/>
                <a:gd name="connsiteX966" fmla="*/ 2866430 w 9509967"/>
                <a:gd name="connsiteY966" fmla="*/ 3665940 h 5040560"/>
                <a:gd name="connsiteX967" fmla="*/ 2864048 w 9509967"/>
                <a:gd name="connsiteY967" fmla="*/ 3669437 h 5040560"/>
                <a:gd name="connsiteX968" fmla="*/ 2860476 w 9509967"/>
                <a:gd name="connsiteY968" fmla="*/ 3671670 h 5040560"/>
                <a:gd name="connsiteX969" fmla="*/ 2844998 w 9509967"/>
                <a:gd name="connsiteY969" fmla="*/ 3673902 h 5040560"/>
                <a:gd name="connsiteX970" fmla="*/ 2844998 w 9509967"/>
                <a:gd name="connsiteY970" fmla="*/ 3679409 h 5040560"/>
                <a:gd name="connsiteX971" fmla="*/ 2916436 w 9509967"/>
                <a:gd name="connsiteY971" fmla="*/ 3679409 h 5040560"/>
                <a:gd name="connsiteX972" fmla="*/ 2916436 w 9509967"/>
                <a:gd name="connsiteY972" fmla="*/ 3673902 h 5040560"/>
                <a:gd name="connsiteX973" fmla="*/ 2912715 w 9509967"/>
                <a:gd name="connsiteY973" fmla="*/ 3673902 h 5040560"/>
                <a:gd name="connsiteX974" fmla="*/ 2901702 w 9509967"/>
                <a:gd name="connsiteY974" fmla="*/ 3672265 h 5040560"/>
                <a:gd name="connsiteX975" fmla="*/ 2894409 w 9509967"/>
                <a:gd name="connsiteY975" fmla="*/ 3665419 h 5040560"/>
                <a:gd name="connsiteX976" fmla="*/ 2892772 w 9509967"/>
                <a:gd name="connsiteY976" fmla="*/ 3646964 h 5040560"/>
                <a:gd name="connsiteX977" fmla="*/ 2892772 w 9509967"/>
                <a:gd name="connsiteY977" fmla="*/ 3518079 h 5040560"/>
                <a:gd name="connsiteX978" fmla="*/ 2893293 w 9509967"/>
                <a:gd name="connsiteY978" fmla="*/ 3505503 h 5040560"/>
                <a:gd name="connsiteX979" fmla="*/ 2895153 w 9509967"/>
                <a:gd name="connsiteY979" fmla="*/ 3498285 h 5040560"/>
                <a:gd name="connsiteX980" fmla="*/ 2898874 w 9509967"/>
                <a:gd name="connsiteY980" fmla="*/ 3494937 h 5040560"/>
                <a:gd name="connsiteX981" fmla="*/ 2904827 w 9509967"/>
                <a:gd name="connsiteY981" fmla="*/ 3494118 h 5040560"/>
                <a:gd name="connsiteX982" fmla="*/ 2913906 w 9509967"/>
                <a:gd name="connsiteY982" fmla="*/ 3496202 h 5040560"/>
                <a:gd name="connsiteX983" fmla="*/ 2915692 w 9509967"/>
                <a:gd name="connsiteY983" fmla="*/ 3491439 h 5040560"/>
                <a:gd name="connsiteX984" fmla="*/ 2873722 w 9509967"/>
                <a:gd name="connsiteY984" fmla="*/ 3474473 h 5040560"/>
                <a:gd name="connsiteX985" fmla="*/ 2868067 w 9509967"/>
                <a:gd name="connsiteY985" fmla="*/ 3474473 h 5040560"/>
                <a:gd name="connsiteX986" fmla="*/ 2868067 w 9509967"/>
                <a:gd name="connsiteY986" fmla="*/ 3506322 h 5040560"/>
                <a:gd name="connsiteX987" fmla="*/ 2857425 w 9509967"/>
                <a:gd name="connsiteY987" fmla="*/ 3491141 h 5040560"/>
                <a:gd name="connsiteX988" fmla="*/ 2846784 w 9509967"/>
                <a:gd name="connsiteY988" fmla="*/ 3481095 h 5040560"/>
                <a:gd name="connsiteX989" fmla="*/ 2835845 w 9509967"/>
                <a:gd name="connsiteY989" fmla="*/ 3475589 h 5040560"/>
                <a:gd name="connsiteX990" fmla="*/ 2824460 w 9509967"/>
                <a:gd name="connsiteY990" fmla="*/ 3473877 h 5040560"/>
                <a:gd name="connsiteX991" fmla="*/ 2995910 w 9509967"/>
                <a:gd name="connsiteY991" fmla="*/ 3473877 h 5040560"/>
                <a:gd name="connsiteX992" fmla="*/ 2974851 w 9509967"/>
                <a:gd name="connsiteY992" fmla="*/ 3479235 h 5040560"/>
                <a:gd name="connsiteX993" fmla="*/ 2958777 w 9509967"/>
                <a:gd name="connsiteY993" fmla="*/ 3493746 h 5040560"/>
                <a:gd name="connsiteX994" fmla="*/ 2948508 w 9509967"/>
                <a:gd name="connsiteY994" fmla="*/ 3515103 h 5040560"/>
                <a:gd name="connsiteX995" fmla="*/ 2944862 w 9509967"/>
                <a:gd name="connsiteY995" fmla="*/ 3541148 h 5040560"/>
                <a:gd name="connsiteX996" fmla="*/ 2949252 w 9509967"/>
                <a:gd name="connsiteY996" fmla="*/ 3570690 h 5040560"/>
                <a:gd name="connsiteX997" fmla="*/ 2961754 w 9509967"/>
                <a:gd name="connsiteY997" fmla="*/ 3595321 h 5040560"/>
                <a:gd name="connsiteX998" fmla="*/ 2981325 w 9509967"/>
                <a:gd name="connsiteY998" fmla="*/ 3612139 h 5040560"/>
                <a:gd name="connsiteX999" fmla="*/ 3007072 w 9509967"/>
                <a:gd name="connsiteY999" fmla="*/ 3618389 h 5040560"/>
                <a:gd name="connsiteX1000" fmla="*/ 3016151 w 9509967"/>
                <a:gd name="connsiteY1000" fmla="*/ 3617943 h 5040560"/>
                <a:gd name="connsiteX1001" fmla="*/ 3024113 w 9509967"/>
                <a:gd name="connsiteY1001" fmla="*/ 3616157 h 5040560"/>
                <a:gd name="connsiteX1002" fmla="*/ 3031629 w 9509967"/>
                <a:gd name="connsiteY1002" fmla="*/ 3612511 h 5040560"/>
                <a:gd name="connsiteX1003" fmla="*/ 3039517 w 9509967"/>
                <a:gd name="connsiteY1003" fmla="*/ 3606334 h 5040560"/>
                <a:gd name="connsiteX1004" fmla="*/ 3039517 w 9509967"/>
                <a:gd name="connsiteY1004" fmla="*/ 3647857 h 5040560"/>
                <a:gd name="connsiteX1005" fmla="*/ 3039145 w 9509967"/>
                <a:gd name="connsiteY1005" fmla="*/ 3659392 h 5040560"/>
                <a:gd name="connsiteX1006" fmla="*/ 3037880 w 9509967"/>
                <a:gd name="connsiteY1006" fmla="*/ 3665940 h 5040560"/>
                <a:gd name="connsiteX1007" fmla="*/ 3035498 w 9509967"/>
                <a:gd name="connsiteY1007" fmla="*/ 3669437 h 5040560"/>
                <a:gd name="connsiteX1008" fmla="*/ 3031926 w 9509967"/>
                <a:gd name="connsiteY1008" fmla="*/ 3671670 h 5040560"/>
                <a:gd name="connsiteX1009" fmla="*/ 3016448 w 9509967"/>
                <a:gd name="connsiteY1009" fmla="*/ 3673902 h 5040560"/>
                <a:gd name="connsiteX1010" fmla="*/ 3016448 w 9509967"/>
                <a:gd name="connsiteY1010" fmla="*/ 3679409 h 5040560"/>
                <a:gd name="connsiteX1011" fmla="*/ 3087886 w 9509967"/>
                <a:gd name="connsiteY1011" fmla="*/ 3679409 h 5040560"/>
                <a:gd name="connsiteX1012" fmla="*/ 3087886 w 9509967"/>
                <a:gd name="connsiteY1012" fmla="*/ 3673902 h 5040560"/>
                <a:gd name="connsiteX1013" fmla="*/ 3084165 w 9509967"/>
                <a:gd name="connsiteY1013" fmla="*/ 3673902 h 5040560"/>
                <a:gd name="connsiteX1014" fmla="*/ 3073152 w 9509967"/>
                <a:gd name="connsiteY1014" fmla="*/ 3672265 h 5040560"/>
                <a:gd name="connsiteX1015" fmla="*/ 3065859 w 9509967"/>
                <a:gd name="connsiteY1015" fmla="*/ 3665419 h 5040560"/>
                <a:gd name="connsiteX1016" fmla="*/ 3064222 w 9509967"/>
                <a:gd name="connsiteY1016" fmla="*/ 3646964 h 5040560"/>
                <a:gd name="connsiteX1017" fmla="*/ 3064222 w 9509967"/>
                <a:gd name="connsiteY1017" fmla="*/ 3518079 h 5040560"/>
                <a:gd name="connsiteX1018" fmla="*/ 3064743 w 9509967"/>
                <a:gd name="connsiteY1018" fmla="*/ 3505503 h 5040560"/>
                <a:gd name="connsiteX1019" fmla="*/ 3066603 w 9509967"/>
                <a:gd name="connsiteY1019" fmla="*/ 3498285 h 5040560"/>
                <a:gd name="connsiteX1020" fmla="*/ 3070324 w 9509967"/>
                <a:gd name="connsiteY1020" fmla="*/ 3494937 h 5040560"/>
                <a:gd name="connsiteX1021" fmla="*/ 3076277 w 9509967"/>
                <a:gd name="connsiteY1021" fmla="*/ 3494118 h 5040560"/>
                <a:gd name="connsiteX1022" fmla="*/ 3085356 w 9509967"/>
                <a:gd name="connsiteY1022" fmla="*/ 3496202 h 5040560"/>
                <a:gd name="connsiteX1023" fmla="*/ 3087142 w 9509967"/>
                <a:gd name="connsiteY1023" fmla="*/ 3491439 h 5040560"/>
                <a:gd name="connsiteX1024" fmla="*/ 3045172 w 9509967"/>
                <a:gd name="connsiteY1024" fmla="*/ 3474473 h 5040560"/>
                <a:gd name="connsiteX1025" fmla="*/ 3039517 w 9509967"/>
                <a:gd name="connsiteY1025" fmla="*/ 3474473 h 5040560"/>
                <a:gd name="connsiteX1026" fmla="*/ 3039517 w 9509967"/>
                <a:gd name="connsiteY1026" fmla="*/ 3506322 h 5040560"/>
                <a:gd name="connsiteX1027" fmla="*/ 3028875 w 9509967"/>
                <a:gd name="connsiteY1027" fmla="*/ 3491141 h 5040560"/>
                <a:gd name="connsiteX1028" fmla="*/ 3018234 w 9509967"/>
                <a:gd name="connsiteY1028" fmla="*/ 3481095 h 5040560"/>
                <a:gd name="connsiteX1029" fmla="*/ 3007295 w 9509967"/>
                <a:gd name="connsiteY1029" fmla="*/ 3475589 h 5040560"/>
                <a:gd name="connsiteX1030" fmla="*/ 2995910 w 9509967"/>
                <a:gd name="connsiteY1030" fmla="*/ 3473877 h 5040560"/>
                <a:gd name="connsiteX1031" fmla="*/ 3182094 w 9509967"/>
                <a:gd name="connsiteY1031" fmla="*/ 3473877 h 5040560"/>
                <a:gd name="connsiteX1032" fmla="*/ 3155603 w 9509967"/>
                <a:gd name="connsiteY1032" fmla="*/ 3479533 h 5040560"/>
                <a:gd name="connsiteX1033" fmla="*/ 3134841 w 9509967"/>
                <a:gd name="connsiteY1033" fmla="*/ 3494713 h 5040560"/>
                <a:gd name="connsiteX1034" fmla="*/ 3121298 w 9509967"/>
                <a:gd name="connsiteY1034" fmla="*/ 3516889 h 5040560"/>
                <a:gd name="connsiteX1035" fmla="*/ 3116461 w 9509967"/>
                <a:gd name="connsiteY1035" fmla="*/ 3543529 h 5040560"/>
                <a:gd name="connsiteX1036" fmla="*/ 3121447 w 9509967"/>
                <a:gd name="connsiteY1036" fmla="*/ 3571732 h 5040560"/>
                <a:gd name="connsiteX1037" fmla="*/ 3135362 w 9509967"/>
                <a:gd name="connsiteY1037" fmla="*/ 3595619 h 5040560"/>
                <a:gd name="connsiteX1038" fmla="*/ 3156644 w 9509967"/>
                <a:gd name="connsiteY1038" fmla="*/ 3612213 h 5040560"/>
                <a:gd name="connsiteX1039" fmla="*/ 3183731 w 9509967"/>
                <a:gd name="connsiteY1039" fmla="*/ 3618389 h 5040560"/>
                <a:gd name="connsiteX1040" fmla="*/ 3209999 w 9509967"/>
                <a:gd name="connsiteY1040" fmla="*/ 3612436 h 5040560"/>
                <a:gd name="connsiteX1041" fmla="*/ 3230314 w 9509967"/>
                <a:gd name="connsiteY1041" fmla="*/ 3596586 h 5040560"/>
                <a:gd name="connsiteX1042" fmla="*/ 3243411 w 9509967"/>
                <a:gd name="connsiteY1042" fmla="*/ 3573890 h 5040560"/>
                <a:gd name="connsiteX1043" fmla="*/ 3248025 w 9509967"/>
                <a:gd name="connsiteY1043" fmla="*/ 3547398 h 5040560"/>
                <a:gd name="connsiteX1044" fmla="*/ 3243262 w 9509967"/>
                <a:gd name="connsiteY1044" fmla="*/ 3520312 h 5040560"/>
                <a:gd name="connsiteX1045" fmla="*/ 3229793 w 9509967"/>
                <a:gd name="connsiteY1045" fmla="*/ 3496722 h 5040560"/>
                <a:gd name="connsiteX1046" fmla="*/ 3208957 w 9509967"/>
                <a:gd name="connsiteY1046" fmla="*/ 3480128 h 5040560"/>
                <a:gd name="connsiteX1047" fmla="*/ 3182094 w 9509967"/>
                <a:gd name="connsiteY1047" fmla="*/ 3473877 h 5040560"/>
                <a:gd name="connsiteX1048" fmla="*/ 4015531 w 9509967"/>
                <a:gd name="connsiteY1048" fmla="*/ 3473877 h 5040560"/>
                <a:gd name="connsiteX1049" fmla="*/ 4009132 w 9509967"/>
                <a:gd name="connsiteY1049" fmla="*/ 3473877 h 5040560"/>
                <a:gd name="connsiteX1050" fmla="*/ 4009132 w 9509967"/>
                <a:gd name="connsiteY1050" fmla="*/ 3502750 h 5040560"/>
                <a:gd name="connsiteX1051" fmla="*/ 3963442 w 9509967"/>
                <a:gd name="connsiteY1051" fmla="*/ 3473877 h 5040560"/>
                <a:gd name="connsiteX1052" fmla="*/ 3949452 w 9509967"/>
                <a:gd name="connsiteY1052" fmla="*/ 3476407 h 5040560"/>
                <a:gd name="connsiteX1053" fmla="*/ 3938290 w 9509967"/>
                <a:gd name="connsiteY1053" fmla="*/ 3484891 h 5040560"/>
                <a:gd name="connsiteX1054" fmla="*/ 3930848 w 9509967"/>
                <a:gd name="connsiteY1054" fmla="*/ 3500666 h 5040560"/>
                <a:gd name="connsiteX1055" fmla="*/ 3928169 w 9509967"/>
                <a:gd name="connsiteY1055" fmla="*/ 3525223 h 5040560"/>
                <a:gd name="connsiteX1056" fmla="*/ 3928169 w 9509967"/>
                <a:gd name="connsiteY1056" fmla="*/ 3583415 h 5040560"/>
                <a:gd name="connsiteX1057" fmla="*/ 3927202 w 9509967"/>
                <a:gd name="connsiteY1057" fmla="*/ 3597256 h 5040560"/>
                <a:gd name="connsiteX1058" fmla="*/ 3923853 w 9509967"/>
                <a:gd name="connsiteY1058" fmla="*/ 3604920 h 5040560"/>
                <a:gd name="connsiteX1059" fmla="*/ 3917454 w 9509967"/>
                <a:gd name="connsiteY1059" fmla="*/ 3608195 h 5040560"/>
                <a:gd name="connsiteX1060" fmla="*/ 3907333 w 9509967"/>
                <a:gd name="connsiteY1060" fmla="*/ 3608864 h 5040560"/>
                <a:gd name="connsiteX1061" fmla="*/ 3907333 w 9509967"/>
                <a:gd name="connsiteY1061" fmla="*/ 3614222 h 5040560"/>
                <a:gd name="connsiteX1062" fmla="*/ 3974753 w 9509967"/>
                <a:gd name="connsiteY1062" fmla="*/ 3614222 h 5040560"/>
                <a:gd name="connsiteX1063" fmla="*/ 3974753 w 9509967"/>
                <a:gd name="connsiteY1063" fmla="*/ 3608864 h 5040560"/>
                <a:gd name="connsiteX1064" fmla="*/ 3971925 w 9509967"/>
                <a:gd name="connsiteY1064" fmla="*/ 3608864 h 5040560"/>
                <a:gd name="connsiteX1065" fmla="*/ 3961432 w 9509967"/>
                <a:gd name="connsiteY1065" fmla="*/ 3607674 h 5040560"/>
                <a:gd name="connsiteX1066" fmla="*/ 3955703 w 9509967"/>
                <a:gd name="connsiteY1066" fmla="*/ 3603581 h 5040560"/>
                <a:gd name="connsiteX1067" fmla="*/ 3953247 w 9509967"/>
                <a:gd name="connsiteY1067" fmla="*/ 3595768 h 5040560"/>
                <a:gd name="connsiteX1068" fmla="*/ 3952726 w 9509967"/>
                <a:gd name="connsiteY1068" fmla="*/ 3583415 h 5040560"/>
                <a:gd name="connsiteX1069" fmla="*/ 3952726 w 9509967"/>
                <a:gd name="connsiteY1069" fmla="*/ 3527604 h 5040560"/>
                <a:gd name="connsiteX1070" fmla="*/ 3957563 w 9509967"/>
                <a:gd name="connsiteY1070" fmla="*/ 3500592 h 5040560"/>
                <a:gd name="connsiteX1071" fmla="*/ 3973860 w 9509967"/>
                <a:gd name="connsiteY1071" fmla="*/ 3492183 h 5040560"/>
                <a:gd name="connsiteX1072" fmla="*/ 4009132 w 9509967"/>
                <a:gd name="connsiteY1072" fmla="*/ 3511531 h 5040560"/>
                <a:gd name="connsiteX1073" fmla="*/ 4009132 w 9509967"/>
                <a:gd name="connsiteY1073" fmla="*/ 3583415 h 5040560"/>
                <a:gd name="connsiteX1074" fmla="*/ 4007495 w 9509967"/>
                <a:gd name="connsiteY1074" fmla="*/ 3600530 h 5040560"/>
                <a:gd name="connsiteX1075" fmla="*/ 4005188 w 9509967"/>
                <a:gd name="connsiteY1075" fmla="*/ 3604400 h 5040560"/>
                <a:gd name="connsiteX1076" fmla="*/ 4001765 w 9509967"/>
                <a:gd name="connsiteY1076" fmla="*/ 3607004 h 5040560"/>
                <a:gd name="connsiteX1077" fmla="*/ 3996109 w 9509967"/>
                <a:gd name="connsiteY1077" fmla="*/ 3608418 h 5040560"/>
                <a:gd name="connsiteX1078" fmla="*/ 3986956 w 9509967"/>
                <a:gd name="connsiteY1078" fmla="*/ 3608864 h 5040560"/>
                <a:gd name="connsiteX1079" fmla="*/ 3986956 w 9509967"/>
                <a:gd name="connsiteY1079" fmla="*/ 3614222 h 5040560"/>
                <a:gd name="connsiteX1080" fmla="*/ 4054376 w 9509967"/>
                <a:gd name="connsiteY1080" fmla="*/ 3614222 h 5040560"/>
                <a:gd name="connsiteX1081" fmla="*/ 4054376 w 9509967"/>
                <a:gd name="connsiteY1081" fmla="*/ 3608864 h 5040560"/>
                <a:gd name="connsiteX1082" fmla="*/ 4051399 w 9509967"/>
                <a:gd name="connsiteY1082" fmla="*/ 3608864 h 5040560"/>
                <a:gd name="connsiteX1083" fmla="*/ 4042618 w 9509967"/>
                <a:gd name="connsiteY1083" fmla="*/ 3607674 h 5040560"/>
                <a:gd name="connsiteX1084" fmla="*/ 4037186 w 9509967"/>
                <a:gd name="connsiteY1084" fmla="*/ 3603507 h 5040560"/>
                <a:gd name="connsiteX1085" fmla="*/ 4034433 w 9509967"/>
                <a:gd name="connsiteY1085" fmla="*/ 3595693 h 5040560"/>
                <a:gd name="connsiteX1086" fmla="*/ 4033689 w 9509967"/>
                <a:gd name="connsiteY1086" fmla="*/ 3583415 h 5040560"/>
                <a:gd name="connsiteX1087" fmla="*/ 4033689 w 9509967"/>
                <a:gd name="connsiteY1087" fmla="*/ 3532813 h 5040560"/>
                <a:gd name="connsiteX1088" fmla="*/ 4034879 w 9509967"/>
                <a:gd name="connsiteY1088" fmla="*/ 3502899 h 5040560"/>
                <a:gd name="connsiteX1089" fmla="*/ 4038228 w 9509967"/>
                <a:gd name="connsiteY1089" fmla="*/ 3495606 h 5040560"/>
                <a:gd name="connsiteX1090" fmla="*/ 4044404 w 9509967"/>
                <a:gd name="connsiteY1090" fmla="*/ 3493671 h 5040560"/>
                <a:gd name="connsiteX1091" fmla="*/ 4054376 w 9509967"/>
                <a:gd name="connsiteY1091" fmla="*/ 3495904 h 5040560"/>
                <a:gd name="connsiteX1092" fmla="*/ 4056608 w 9509967"/>
                <a:gd name="connsiteY1092" fmla="*/ 3490546 h 5040560"/>
                <a:gd name="connsiteX1093" fmla="*/ 4487019 w 9509967"/>
                <a:gd name="connsiteY1093" fmla="*/ 3473877 h 5040560"/>
                <a:gd name="connsiteX1094" fmla="*/ 4460528 w 9509967"/>
                <a:gd name="connsiteY1094" fmla="*/ 3479533 h 5040560"/>
                <a:gd name="connsiteX1095" fmla="*/ 4439766 w 9509967"/>
                <a:gd name="connsiteY1095" fmla="*/ 3494713 h 5040560"/>
                <a:gd name="connsiteX1096" fmla="*/ 4426223 w 9509967"/>
                <a:gd name="connsiteY1096" fmla="*/ 3516889 h 5040560"/>
                <a:gd name="connsiteX1097" fmla="*/ 4421386 w 9509967"/>
                <a:gd name="connsiteY1097" fmla="*/ 3543529 h 5040560"/>
                <a:gd name="connsiteX1098" fmla="*/ 4426372 w 9509967"/>
                <a:gd name="connsiteY1098" fmla="*/ 3571732 h 5040560"/>
                <a:gd name="connsiteX1099" fmla="*/ 4440287 w 9509967"/>
                <a:gd name="connsiteY1099" fmla="*/ 3595619 h 5040560"/>
                <a:gd name="connsiteX1100" fmla="*/ 4461569 w 9509967"/>
                <a:gd name="connsiteY1100" fmla="*/ 3612213 h 5040560"/>
                <a:gd name="connsiteX1101" fmla="*/ 4488656 w 9509967"/>
                <a:gd name="connsiteY1101" fmla="*/ 3618389 h 5040560"/>
                <a:gd name="connsiteX1102" fmla="*/ 4514924 w 9509967"/>
                <a:gd name="connsiteY1102" fmla="*/ 3612436 h 5040560"/>
                <a:gd name="connsiteX1103" fmla="*/ 4535239 w 9509967"/>
                <a:gd name="connsiteY1103" fmla="*/ 3596586 h 5040560"/>
                <a:gd name="connsiteX1104" fmla="*/ 4548336 w 9509967"/>
                <a:gd name="connsiteY1104" fmla="*/ 3573890 h 5040560"/>
                <a:gd name="connsiteX1105" fmla="*/ 4552950 w 9509967"/>
                <a:gd name="connsiteY1105" fmla="*/ 3547398 h 5040560"/>
                <a:gd name="connsiteX1106" fmla="*/ 4548187 w 9509967"/>
                <a:gd name="connsiteY1106" fmla="*/ 3520312 h 5040560"/>
                <a:gd name="connsiteX1107" fmla="*/ 4534718 w 9509967"/>
                <a:gd name="connsiteY1107" fmla="*/ 3496722 h 5040560"/>
                <a:gd name="connsiteX1108" fmla="*/ 4513882 w 9509967"/>
                <a:gd name="connsiteY1108" fmla="*/ 3480128 h 5040560"/>
                <a:gd name="connsiteX1109" fmla="*/ 4487019 w 9509967"/>
                <a:gd name="connsiteY1109" fmla="*/ 3473877 h 5040560"/>
                <a:gd name="connsiteX1110" fmla="*/ 5402163 w 9509967"/>
                <a:gd name="connsiteY1110" fmla="*/ 3473877 h 5040560"/>
                <a:gd name="connsiteX1111" fmla="*/ 5423371 w 9509967"/>
                <a:gd name="connsiteY1111" fmla="*/ 3476854 h 5040560"/>
                <a:gd name="connsiteX1112" fmla="*/ 5438998 w 9509967"/>
                <a:gd name="connsiteY1112" fmla="*/ 3484742 h 5040560"/>
                <a:gd name="connsiteX1113" fmla="*/ 5448672 w 9509967"/>
                <a:gd name="connsiteY1113" fmla="*/ 3495755 h 5040560"/>
                <a:gd name="connsiteX1114" fmla="*/ 5452020 w 9509967"/>
                <a:gd name="connsiteY1114" fmla="*/ 3508108 h 5040560"/>
                <a:gd name="connsiteX1115" fmla="*/ 5448523 w 9509967"/>
                <a:gd name="connsiteY1115" fmla="*/ 3518675 h 5040560"/>
                <a:gd name="connsiteX1116" fmla="*/ 5439519 w 9509967"/>
                <a:gd name="connsiteY1116" fmla="*/ 3522544 h 5040560"/>
                <a:gd name="connsiteX1117" fmla="*/ 5430366 w 9509967"/>
                <a:gd name="connsiteY1117" fmla="*/ 3518823 h 5040560"/>
                <a:gd name="connsiteX1118" fmla="*/ 5426868 w 9509967"/>
                <a:gd name="connsiteY1118" fmla="*/ 3508257 h 5040560"/>
                <a:gd name="connsiteX1119" fmla="*/ 5427166 w 9509967"/>
                <a:gd name="connsiteY1119" fmla="*/ 3499625 h 5040560"/>
                <a:gd name="connsiteX1120" fmla="*/ 5425752 w 9509967"/>
                <a:gd name="connsiteY1120" fmla="*/ 3493448 h 5040560"/>
                <a:gd name="connsiteX1121" fmla="*/ 5421659 w 9509967"/>
                <a:gd name="connsiteY1121" fmla="*/ 3488090 h 5040560"/>
                <a:gd name="connsiteX1122" fmla="*/ 5415185 w 9509967"/>
                <a:gd name="connsiteY1122" fmla="*/ 3484370 h 5040560"/>
                <a:gd name="connsiteX1123" fmla="*/ 5406628 w 9509967"/>
                <a:gd name="connsiteY1123" fmla="*/ 3482956 h 5040560"/>
                <a:gd name="connsiteX1124" fmla="*/ 5395912 w 9509967"/>
                <a:gd name="connsiteY1124" fmla="*/ 3484667 h 5040560"/>
                <a:gd name="connsiteX1125" fmla="*/ 5387950 w 9509967"/>
                <a:gd name="connsiteY1125" fmla="*/ 3490472 h 5040560"/>
                <a:gd name="connsiteX1126" fmla="*/ 5383038 w 9509967"/>
                <a:gd name="connsiteY1126" fmla="*/ 3501411 h 5040560"/>
                <a:gd name="connsiteX1127" fmla="*/ 5381326 w 9509967"/>
                <a:gd name="connsiteY1127" fmla="*/ 3518526 h 5040560"/>
                <a:gd name="connsiteX1128" fmla="*/ 5381326 w 9509967"/>
                <a:gd name="connsiteY1128" fmla="*/ 3523884 h 5040560"/>
                <a:gd name="connsiteX1129" fmla="*/ 5431631 w 9509967"/>
                <a:gd name="connsiteY1129" fmla="*/ 3545612 h 5040560"/>
                <a:gd name="connsiteX1130" fmla="*/ 5443016 w 9509967"/>
                <a:gd name="connsiteY1130" fmla="*/ 3553500 h 5040560"/>
                <a:gd name="connsiteX1131" fmla="*/ 5450979 w 9509967"/>
                <a:gd name="connsiteY1131" fmla="*/ 3561909 h 5040560"/>
                <a:gd name="connsiteX1132" fmla="*/ 5455667 w 9509967"/>
                <a:gd name="connsiteY1132" fmla="*/ 3571211 h 5040560"/>
                <a:gd name="connsiteX1133" fmla="*/ 5457229 w 9509967"/>
                <a:gd name="connsiteY1133" fmla="*/ 3581927 h 5040560"/>
                <a:gd name="connsiteX1134" fmla="*/ 5454774 w 9509967"/>
                <a:gd name="connsiteY1134" fmla="*/ 3596288 h 5040560"/>
                <a:gd name="connsiteX1135" fmla="*/ 5448002 w 9509967"/>
                <a:gd name="connsiteY1135" fmla="*/ 3607376 h 5040560"/>
                <a:gd name="connsiteX1136" fmla="*/ 5437733 w 9509967"/>
                <a:gd name="connsiteY1136" fmla="*/ 3614520 h 5040560"/>
                <a:gd name="connsiteX1137" fmla="*/ 5424785 w 9509967"/>
                <a:gd name="connsiteY1137" fmla="*/ 3617050 h 5040560"/>
                <a:gd name="connsiteX1138" fmla="*/ 5407669 w 9509967"/>
                <a:gd name="connsiteY1138" fmla="*/ 3613329 h 5040560"/>
                <a:gd name="connsiteX1139" fmla="*/ 5381326 w 9509967"/>
                <a:gd name="connsiteY1139" fmla="*/ 3594577 h 5040560"/>
                <a:gd name="connsiteX1140" fmla="*/ 5376862 w 9509967"/>
                <a:gd name="connsiteY1140" fmla="*/ 3611841 h 5040560"/>
                <a:gd name="connsiteX1141" fmla="*/ 5365253 w 9509967"/>
                <a:gd name="connsiteY1141" fmla="*/ 3616901 h 5040560"/>
                <a:gd name="connsiteX1142" fmla="*/ 5333404 w 9509967"/>
                <a:gd name="connsiteY1142" fmla="*/ 3594577 h 5040560"/>
                <a:gd name="connsiteX1143" fmla="*/ 5333404 w 9509967"/>
                <a:gd name="connsiteY1143" fmla="*/ 3586243 h 5040560"/>
                <a:gd name="connsiteX1144" fmla="*/ 5339506 w 9509967"/>
                <a:gd name="connsiteY1144" fmla="*/ 3592270 h 5040560"/>
                <a:gd name="connsiteX1145" fmla="*/ 5343673 w 9509967"/>
                <a:gd name="connsiteY1145" fmla="*/ 3595916 h 5040560"/>
                <a:gd name="connsiteX1146" fmla="*/ 5346799 w 9509967"/>
                <a:gd name="connsiteY1146" fmla="*/ 3597702 h 5040560"/>
                <a:gd name="connsiteX1147" fmla="*/ 5349627 w 9509967"/>
                <a:gd name="connsiteY1147" fmla="*/ 3598149 h 5040560"/>
                <a:gd name="connsiteX1148" fmla="*/ 5353570 w 9509967"/>
                <a:gd name="connsiteY1148" fmla="*/ 3596661 h 5040560"/>
                <a:gd name="connsiteX1149" fmla="*/ 5356026 w 9509967"/>
                <a:gd name="connsiteY1149" fmla="*/ 3590856 h 5040560"/>
                <a:gd name="connsiteX1150" fmla="*/ 5356547 w 9509967"/>
                <a:gd name="connsiteY1150" fmla="*/ 3582671 h 5040560"/>
                <a:gd name="connsiteX1151" fmla="*/ 5356770 w 9509967"/>
                <a:gd name="connsiteY1151" fmla="*/ 3566895 h 5040560"/>
                <a:gd name="connsiteX1152" fmla="*/ 5356770 w 9509967"/>
                <a:gd name="connsiteY1152" fmla="*/ 3520609 h 5040560"/>
                <a:gd name="connsiteX1153" fmla="*/ 5359449 w 9509967"/>
                <a:gd name="connsiteY1153" fmla="*/ 3494416 h 5040560"/>
                <a:gd name="connsiteX1154" fmla="*/ 5375374 w 9509967"/>
                <a:gd name="connsiteY1154" fmla="*/ 3478491 h 5040560"/>
                <a:gd name="connsiteX1155" fmla="*/ 5402163 w 9509967"/>
                <a:gd name="connsiteY1155" fmla="*/ 3473877 h 5040560"/>
                <a:gd name="connsiteX1156" fmla="*/ 5691634 w 9509967"/>
                <a:gd name="connsiteY1156" fmla="*/ 3473877 h 5040560"/>
                <a:gd name="connsiteX1157" fmla="*/ 5732859 w 9509967"/>
                <a:gd name="connsiteY1157" fmla="*/ 3490546 h 5040560"/>
                <a:gd name="connsiteX1158" fmla="*/ 5731371 w 9509967"/>
                <a:gd name="connsiteY1158" fmla="*/ 3495904 h 5040560"/>
                <a:gd name="connsiteX1159" fmla="*/ 5720953 w 9509967"/>
                <a:gd name="connsiteY1159" fmla="*/ 3493671 h 5040560"/>
                <a:gd name="connsiteX1160" fmla="*/ 5710981 w 9509967"/>
                <a:gd name="connsiteY1160" fmla="*/ 3502452 h 5040560"/>
                <a:gd name="connsiteX1161" fmla="*/ 5709940 w 9509967"/>
                <a:gd name="connsiteY1161" fmla="*/ 3530730 h 5040560"/>
                <a:gd name="connsiteX1162" fmla="*/ 5709940 w 9509967"/>
                <a:gd name="connsiteY1162" fmla="*/ 3583564 h 5040560"/>
                <a:gd name="connsiteX1163" fmla="*/ 5710832 w 9509967"/>
                <a:gd name="connsiteY1163" fmla="*/ 3596735 h 5040560"/>
                <a:gd name="connsiteX1164" fmla="*/ 5714107 w 9509967"/>
                <a:gd name="connsiteY1164" fmla="*/ 3604400 h 5040560"/>
                <a:gd name="connsiteX1165" fmla="*/ 5720655 w 9509967"/>
                <a:gd name="connsiteY1165" fmla="*/ 3607971 h 5040560"/>
                <a:gd name="connsiteX1166" fmla="*/ 5731371 w 9509967"/>
                <a:gd name="connsiteY1166" fmla="*/ 3608864 h 5040560"/>
                <a:gd name="connsiteX1167" fmla="*/ 5731371 w 9509967"/>
                <a:gd name="connsiteY1167" fmla="*/ 3614222 h 5040560"/>
                <a:gd name="connsiteX1168" fmla="*/ 5661570 w 9509967"/>
                <a:gd name="connsiteY1168" fmla="*/ 3614222 h 5040560"/>
                <a:gd name="connsiteX1169" fmla="*/ 5661570 w 9509967"/>
                <a:gd name="connsiteY1169" fmla="*/ 3608864 h 5040560"/>
                <a:gd name="connsiteX1170" fmla="*/ 5674221 w 9509967"/>
                <a:gd name="connsiteY1170" fmla="*/ 3607004 h 5040560"/>
                <a:gd name="connsiteX1171" fmla="*/ 5681439 w 9509967"/>
                <a:gd name="connsiteY1171" fmla="*/ 3601721 h 5040560"/>
                <a:gd name="connsiteX1172" fmla="*/ 5684639 w 9509967"/>
                <a:gd name="connsiteY1172" fmla="*/ 3593386 h 5040560"/>
                <a:gd name="connsiteX1173" fmla="*/ 5685383 w 9509967"/>
                <a:gd name="connsiteY1173" fmla="*/ 3582373 h 5040560"/>
                <a:gd name="connsiteX1174" fmla="*/ 5685383 w 9509967"/>
                <a:gd name="connsiteY1174" fmla="*/ 3517037 h 5040560"/>
                <a:gd name="connsiteX1175" fmla="*/ 5680174 w 9509967"/>
                <a:gd name="connsiteY1175" fmla="*/ 3507736 h 5040560"/>
                <a:gd name="connsiteX1176" fmla="*/ 5674965 w 9509967"/>
                <a:gd name="connsiteY1176" fmla="*/ 3500443 h 5040560"/>
                <a:gd name="connsiteX1177" fmla="*/ 5670054 w 9509967"/>
                <a:gd name="connsiteY1177" fmla="*/ 3495681 h 5040560"/>
                <a:gd name="connsiteX1178" fmla="*/ 5665738 w 9509967"/>
                <a:gd name="connsiteY1178" fmla="*/ 3493969 h 5040560"/>
                <a:gd name="connsiteX1179" fmla="*/ 5661868 w 9509967"/>
                <a:gd name="connsiteY1179" fmla="*/ 3495606 h 5040560"/>
                <a:gd name="connsiteX1180" fmla="*/ 5656287 w 9509967"/>
                <a:gd name="connsiteY1180" fmla="*/ 3499104 h 5040560"/>
                <a:gd name="connsiteX1181" fmla="*/ 5650111 w 9509967"/>
                <a:gd name="connsiteY1181" fmla="*/ 3502601 h 5040560"/>
                <a:gd name="connsiteX1182" fmla="*/ 5644455 w 9509967"/>
                <a:gd name="connsiteY1182" fmla="*/ 3504238 h 5040560"/>
                <a:gd name="connsiteX1183" fmla="*/ 5635228 w 9509967"/>
                <a:gd name="connsiteY1183" fmla="*/ 3500220 h 5040560"/>
                <a:gd name="connsiteX1184" fmla="*/ 5631358 w 9509967"/>
                <a:gd name="connsiteY1184" fmla="*/ 3490397 h 5040560"/>
                <a:gd name="connsiteX1185" fmla="*/ 5632772 w 9509967"/>
                <a:gd name="connsiteY1185" fmla="*/ 3484146 h 5040560"/>
                <a:gd name="connsiteX1186" fmla="*/ 5636790 w 9509967"/>
                <a:gd name="connsiteY1186" fmla="*/ 3478863 h 5040560"/>
                <a:gd name="connsiteX1187" fmla="*/ 5642818 w 9509967"/>
                <a:gd name="connsiteY1187" fmla="*/ 3475217 h 5040560"/>
                <a:gd name="connsiteX1188" fmla="*/ 5650259 w 9509967"/>
                <a:gd name="connsiteY1188" fmla="*/ 3473877 h 5040560"/>
                <a:gd name="connsiteX1189" fmla="*/ 5685383 w 9509967"/>
                <a:gd name="connsiteY1189" fmla="*/ 3504536 h 5040560"/>
                <a:gd name="connsiteX1190" fmla="*/ 5685383 w 9509967"/>
                <a:gd name="connsiteY1190" fmla="*/ 3473877 h 5040560"/>
                <a:gd name="connsiteX1191" fmla="*/ 6163419 w 9509967"/>
                <a:gd name="connsiteY1191" fmla="*/ 3473877 h 5040560"/>
                <a:gd name="connsiteX1192" fmla="*/ 6136927 w 9509967"/>
                <a:gd name="connsiteY1192" fmla="*/ 3479533 h 5040560"/>
                <a:gd name="connsiteX1193" fmla="*/ 6116166 w 9509967"/>
                <a:gd name="connsiteY1193" fmla="*/ 3494713 h 5040560"/>
                <a:gd name="connsiteX1194" fmla="*/ 6102623 w 9509967"/>
                <a:gd name="connsiteY1194" fmla="*/ 3516889 h 5040560"/>
                <a:gd name="connsiteX1195" fmla="*/ 6097785 w 9509967"/>
                <a:gd name="connsiteY1195" fmla="*/ 3543529 h 5040560"/>
                <a:gd name="connsiteX1196" fmla="*/ 6102771 w 9509967"/>
                <a:gd name="connsiteY1196" fmla="*/ 3571732 h 5040560"/>
                <a:gd name="connsiteX1197" fmla="*/ 6116687 w 9509967"/>
                <a:gd name="connsiteY1197" fmla="*/ 3595619 h 5040560"/>
                <a:gd name="connsiteX1198" fmla="*/ 6137969 w 9509967"/>
                <a:gd name="connsiteY1198" fmla="*/ 3612213 h 5040560"/>
                <a:gd name="connsiteX1199" fmla="*/ 6165056 w 9509967"/>
                <a:gd name="connsiteY1199" fmla="*/ 3618389 h 5040560"/>
                <a:gd name="connsiteX1200" fmla="*/ 6191324 w 9509967"/>
                <a:gd name="connsiteY1200" fmla="*/ 3612436 h 5040560"/>
                <a:gd name="connsiteX1201" fmla="*/ 6211639 w 9509967"/>
                <a:gd name="connsiteY1201" fmla="*/ 3596586 h 5040560"/>
                <a:gd name="connsiteX1202" fmla="*/ 6224736 w 9509967"/>
                <a:gd name="connsiteY1202" fmla="*/ 3573890 h 5040560"/>
                <a:gd name="connsiteX1203" fmla="*/ 6229350 w 9509967"/>
                <a:gd name="connsiteY1203" fmla="*/ 3547398 h 5040560"/>
                <a:gd name="connsiteX1204" fmla="*/ 6224587 w 9509967"/>
                <a:gd name="connsiteY1204" fmla="*/ 3520312 h 5040560"/>
                <a:gd name="connsiteX1205" fmla="*/ 6211118 w 9509967"/>
                <a:gd name="connsiteY1205" fmla="*/ 3496722 h 5040560"/>
                <a:gd name="connsiteX1206" fmla="*/ 6190282 w 9509967"/>
                <a:gd name="connsiteY1206" fmla="*/ 3480128 h 5040560"/>
                <a:gd name="connsiteX1207" fmla="*/ 6163419 w 9509967"/>
                <a:gd name="connsiteY1207" fmla="*/ 3473877 h 5040560"/>
                <a:gd name="connsiteX1208" fmla="*/ 6586984 w 9509967"/>
                <a:gd name="connsiteY1208" fmla="*/ 3473877 h 5040560"/>
                <a:gd name="connsiteX1209" fmla="*/ 6580733 w 9509967"/>
                <a:gd name="connsiteY1209" fmla="*/ 3473877 h 5040560"/>
                <a:gd name="connsiteX1210" fmla="*/ 6580733 w 9509967"/>
                <a:gd name="connsiteY1210" fmla="*/ 3504536 h 5040560"/>
                <a:gd name="connsiteX1211" fmla="*/ 6545609 w 9509967"/>
                <a:gd name="connsiteY1211" fmla="*/ 3473877 h 5040560"/>
                <a:gd name="connsiteX1212" fmla="*/ 6538168 w 9509967"/>
                <a:gd name="connsiteY1212" fmla="*/ 3475217 h 5040560"/>
                <a:gd name="connsiteX1213" fmla="*/ 6532140 w 9509967"/>
                <a:gd name="connsiteY1213" fmla="*/ 3478863 h 5040560"/>
                <a:gd name="connsiteX1214" fmla="*/ 6528122 w 9509967"/>
                <a:gd name="connsiteY1214" fmla="*/ 3484146 h 5040560"/>
                <a:gd name="connsiteX1215" fmla="*/ 6526708 w 9509967"/>
                <a:gd name="connsiteY1215" fmla="*/ 3490397 h 5040560"/>
                <a:gd name="connsiteX1216" fmla="*/ 6530578 w 9509967"/>
                <a:gd name="connsiteY1216" fmla="*/ 3500220 h 5040560"/>
                <a:gd name="connsiteX1217" fmla="*/ 6539805 w 9509967"/>
                <a:gd name="connsiteY1217" fmla="*/ 3504238 h 5040560"/>
                <a:gd name="connsiteX1218" fmla="*/ 6545461 w 9509967"/>
                <a:gd name="connsiteY1218" fmla="*/ 3502601 h 5040560"/>
                <a:gd name="connsiteX1219" fmla="*/ 6551637 w 9509967"/>
                <a:gd name="connsiteY1219" fmla="*/ 3499104 h 5040560"/>
                <a:gd name="connsiteX1220" fmla="*/ 6557218 w 9509967"/>
                <a:gd name="connsiteY1220" fmla="*/ 3495606 h 5040560"/>
                <a:gd name="connsiteX1221" fmla="*/ 6561088 w 9509967"/>
                <a:gd name="connsiteY1221" fmla="*/ 3493969 h 5040560"/>
                <a:gd name="connsiteX1222" fmla="*/ 6565404 w 9509967"/>
                <a:gd name="connsiteY1222" fmla="*/ 3495681 h 5040560"/>
                <a:gd name="connsiteX1223" fmla="*/ 6570315 w 9509967"/>
                <a:gd name="connsiteY1223" fmla="*/ 3500443 h 5040560"/>
                <a:gd name="connsiteX1224" fmla="*/ 6575524 w 9509967"/>
                <a:gd name="connsiteY1224" fmla="*/ 3507736 h 5040560"/>
                <a:gd name="connsiteX1225" fmla="*/ 6580733 w 9509967"/>
                <a:gd name="connsiteY1225" fmla="*/ 3517037 h 5040560"/>
                <a:gd name="connsiteX1226" fmla="*/ 6580733 w 9509967"/>
                <a:gd name="connsiteY1226" fmla="*/ 3582373 h 5040560"/>
                <a:gd name="connsiteX1227" fmla="*/ 6579989 w 9509967"/>
                <a:gd name="connsiteY1227" fmla="*/ 3593386 h 5040560"/>
                <a:gd name="connsiteX1228" fmla="*/ 6576789 w 9509967"/>
                <a:gd name="connsiteY1228" fmla="*/ 3601721 h 5040560"/>
                <a:gd name="connsiteX1229" fmla="*/ 6569571 w 9509967"/>
                <a:gd name="connsiteY1229" fmla="*/ 3607004 h 5040560"/>
                <a:gd name="connsiteX1230" fmla="*/ 6556920 w 9509967"/>
                <a:gd name="connsiteY1230" fmla="*/ 3608864 h 5040560"/>
                <a:gd name="connsiteX1231" fmla="*/ 6556920 w 9509967"/>
                <a:gd name="connsiteY1231" fmla="*/ 3614222 h 5040560"/>
                <a:gd name="connsiteX1232" fmla="*/ 6626721 w 9509967"/>
                <a:gd name="connsiteY1232" fmla="*/ 3614222 h 5040560"/>
                <a:gd name="connsiteX1233" fmla="*/ 6626721 w 9509967"/>
                <a:gd name="connsiteY1233" fmla="*/ 3608864 h 5040560"/>
                <a:gd name="connsiteX1234" fmla="*/ 6616005 w 9509967"/>
                <a:gd name="connsiteY1234" fmla="*/ 3607971 h 5040560"/>
                <a:gd name="connsiteX1235" fmla="*/ 6609457 w 9509967"/>
                <a:gd name="connsiteY1235" fmla="*/ 3604400 h 5040560"/>
                <a:gd name="connsiteX1236" fmla="*/ 6606182 w 9509967"/>
                <a:gd name="connsiteY1236" fmla="*/ 3596735 h 5040560"/>
                <a:gd name="connsiteX1237" fmla="*/ 6605290 w 9509967"/>
                <a:gd name="connsiteY1237" fmla="*/ 3583564 h 5040560"/>
                <a:gd name="connsiteX1238" fmla="*/ 6605290 w 9509967"/>
                <a:gd name="connsiteY1238" fmla="*/ 3530730 h 5040560"/>
                <a:gd name="connsiteX1239" fmla="*/ 6606331 w 9509967"/>
                <a:gd name="connsiteY1239" fmla="*/ 3502452 h 5040560"/>
                <a:gd name="connsiteX1240" fmla="*/ 6616303 w 9509967"/>
                <a:gd name="connsiteY1240" fmla="*/ 3493671 h 5040560"/>
                <a:gd name="connsiteX1241" fmla="*/ 6626721 w 9509967"/>
                <a:gd name="connsiteY1241" fmla="*/ 3495904 h 5040560"/>
                <a:gd name="connsiteX1242" fmla="*/ 6628209 w 9509967"/>
                <a:gd name="connsiteY1242" fmla="*/ 3490546 h 5040560"/>
                <a:gd name="connsiteX1243" fmla="*/ 6675386 w 9509967"/>
                <a:gd name="connsiteY1243" fmla="*/ 3473877 h 5040560"/>
                <a:gd name="connsiteX1244" fmla="*/ 6668839 w 9509967"/>
                <a:gd name="connsiteY1244" fmla="*/ 3473877 h 5040560"/>
                <a:gd name="connsiteX1245" fmla="*/ 6668839 w 9509967"/>
                <a:gd name="connsiteY1245" fmla="*/ 3583415 h 5040560"/>
                <a:gd name="connsiteX1246" fmla="*/ 6668392 w 9509967"/>
                <a:gd name="connsiteY1246" fmla="*/ 3594056 h 5040560"/>
                <a:gd name="connsiteX1247" fmla="*/ 6667053 w 9509967"/>
                <a:gd name="connsiteY1247" fmla="*/ 3600679 h 5040560"/>
                <a:gd name="connsiteX1248" fmla="*/ 6664746 w 9509967"/>
                <a:gd name="connsiteY1248" fmla="*/ 3604474 h 5040560"/>
                <a:gd name="connsiteX1249" fmla="*/ 6661547 w 9509967"/>
                <a:gd name="connsiteY1249" fmla="*/ 3606781 h 5040560"/>
                <a:gd name="connsiteX1250" fmla="*/ 6648152 w 9509967"/>
                <a:gd name="connsiteY1250" fmla="*/ 3608864 h 5040560"/>
                <a:gd name="connsiteX1251" fmla="*/ 6648152 w 9509967"/>
                <a:gd name="connsiteY1251" fmla="*/ 3614222 h 5040560"/>
                <a:gd name="connsiteX1252" fmla="*/ 6714380 w 9509967"/>
                <a:gd name="connsiteY1252" fmla="*/ 3614222 h 5040560"/>
                <a:gd name="connsiteX1253" fmla="*/ 6714380 w 9509967"/>
                <a:gd name="connsiteY1253" fmla="*/ 3608864 h 5040560"/>
                <a:gd name="connsiteX1254" fmla="*/ 6706120 w 9509967"/>
                <a:gd name="connsiteY1254" fmla="*/ 3608418 h 5040560"/>
                <a:gd name="connsiteX1255" fmla="*/ 6700911 w 9509967"/>
                <a:gd name="connsiteY1255" fmla="*/ 3606930 h 5040560"/>
                <a:gd name="connsiteX1256" fmla="*/ 6697785 w 9509967"/>
                <a:gd name="connsiteY1256" fmla="*/ 3604325 h 5040560"/>
                <a:gd name="connsiteX1257" fmla="*/ 6695627 w 9509967"/>
                <a:gd name="connsiteY1257" fmla="*/ 3600530 h 5040560"/>
                <a:gd name="connsiteX1258" fmla="*/ 6693545 w 9509967"/>
                <a:gd name="connsiteY1258" fmla="*/ 3583415 h 5040560"/>
                <a:gd name="connsiteX1259" fmla="*/ 6693545 w 9509967"/>
                <a:gd name="connsiteY1259" fmla="*/ 3530878 h 5040560"/>
                <a:gd name="connsiteX1260" fmla="*/ 6693990 w 9509967"/>
                <a:gd name="connsiteY1260" fmla="*/ 3510489 h 5040560"/>
                <a:gd name="connsiteX1261" fmla="*/ 6695553 w 9509967"/>
                <a:gd name="connsiteY1261" fmla="*/ 3499327 h 5040560"/>
                <a:gd name="connsiteX1262" fmla="*/ 6698827 w 9509967"/>
                <a:gd name="connsiteY1262" fmla="*/ 3494639 h 5040560"/>
                <a:gd name="connsiteX1263" fmla="*/ 6704259 w 9509967"/>
                <a:gd name="connsiteY1263" fmla="*/ 3493671 h 5040560"/>
                <a:gd name="connsiteX1264" fmla="*/ 6714380 w 9509967"/>
                <a:gd name="connsiteY1264" fmla="*/ 3495904 h 5040560"/>
                <a:gd name="connsiteX1265" fmla="*/ 6716464 w 9509967"/>
                <a:gd name="connsiteY1265" fmla="*/ 3490546 h 5040560"/>
                <a:gd name="connsiteX1266" fmla="*/ 6802337 w 9509967"/>
                <a:gd name="connsiteY1266" fmla="*/ 3473877 h 5040560"/>
                <a:gd name="connsiteX1267" fmla="*/ 6775548 w 9509967"/>
                <a:gd name="connsiteY1267" fmla="*/ 3478491 h 5040560"/>
                <a:gd name="connsiteX1268" fmla="*/ 6759624 w 9509967"/>
                <a:gd name="connsiteY1268" fmla="*/ 3494416 h 5040560"/>
                <a:gd name="connsiteX1269" fmla="*/ 6756945 w 9509967"/>
                <a:gd name="connsiteY1269" fmla="*/ 3520609 h 5040560"/>
                <a:gd name="connsiteX1270" fmla="*/ 6756945 w 9509967"/>
                <a:gd name="connsiteY1270" fmla="*/ 3566895 h 5040560"/>
                <a:gd name="connsiteX1271" fmla="*/ 6756722 w 9509967"/>
                <a:gd name="connsiteY1271" fmla="*/ 3582671 h 5040560"/>
                <a:gd name="connsiteX1272" fmla="*/ 6756200 w 9509967"/>
                <a:gd name="connsiteY1272" fmla="*/ 3590856 h 5040560"/>
                <a:gd name="connsiteX1273" fmla="*/ 6753745 w 9509967"/>
                <a:gd name="connsiteY1273" fmla="*/ 3596661 h 5040560"/>
                <a:gd name="connsiteX1274" fmla="*/ 6749801 w 9509967"/>
                <a:gd name="connsiteY1274" fmla="*/ 3598149 h 5040560"/>
                <a:gd name="connsiteX1275" fmla="*/ 6746973 w 9509967"/>
                <a:gd name="connsiteY1275" fmla="*/ 3597702 h 5040560"/>
                <a:gd name="connsiteX1276" fmla="*/ 6743848 w 9509967"/>
                <a:gd name="connsiteY1276" fmla="*/ 3595916 h 5040560"/>
                <a:gd name="connsiteX1277" fmla="*/ 6739681 w 9509967"/>
                <a:gd name="connsiteY1277" fmla="*/ 3592270 h 5040560"/>
                <a:gd name="connsiteX1278" fmla="*/ 6733579 w 9509967"/>
                <a:gd name="connsiteY1278" fmla="*/ 3586243 h 5040560"/>
                <a:gd name="connsiteX1279" fmla="*/ 6733579 w 9509967"/>
                <a:gd name="connsiteY1279" fmla="*/ 3594577 h 5040560"/>
                <a:gd name="connsiteX1280" fmla="*/ 6765428 w 9509967"/>
                <a:gd name="connsiteY1280" fmla="*/ 3616901 h 5040560"/>
                <a:gd name="connsiteX1281" fmla="*/ 6777036 w 9509967"/>
                <a:gd name="connsiteY1281" fmla="*/ 3611841 h 5040560"/>
                <a:gd name="connsiteX1282" fmla="*/ 6781501 w 9509967"/>
                <a:gd name="connsiteY1282" fmla="*/ 3594577 h 5040560"/>
                <a:gd name="connsiteX1283" fmla="*/ 6807844 w 9509967"/>
                <a:gd name="connsiteY1283" fmla="*/ 3613329 h 5040560"/>
                <a:gd name="connsiteX1284" fmla="*/ 6824959 w 9509967"/>
                <a:gd name="connsiteY1284" fmla="*/ 3617050 h 5040560"/>
                <a:gd name="connsiteX1285" fmla="*/ 6837907 w 9509967"/>
                <a:gd name="connsiteY1285" fmla="*/ 3614520 h 5040560"/>
                <a:gd name="connsiteX1286" fmla="*/ 6848177 w 9509967"/>
                <a:gd name="connsiteY1286" fmla="*/ 3607376 h 5040560"/>
                <a:gd name="connsiteX1287" fmla="*/ 6854948 w 9509967"/>
                <a:gd name="connsiteY1287" fmla="*/ 3596288 h 5040560"/>
                <a:gd name="connsiteX1288" fmla="*/ 6857403 w 9509967"/>
                <a:gd name="connsiteY1288" fmla="*/ 3581927 h 5040560"/>
                <a:gd name="connsiteX1289" fmla="*/ 6855841 w 9509967"/>
                <a:gd name="connsiteY1289" fmla="*/ 3571211 h 5040560"/>
                <a:gd name="connsiteX1290" fmla="*/ 6851153 w 9509967"/>
                <a:gd name="connsiteY1290" fmla="*/ 3561909 h 5040560"/>
                <a:gd name="connsiteX1291" fmla="*/ 6843191 w 9509967"/>
                <a:gd name="connsiteY1291" fmla="*/ 3553500 h 5040560"/>
                <a:gd name="connsiteX1292" fmla="*/ 6831805 w 9509967"/>
                <a:gd name="connsiteY1292" fmla="*/ 3545612 h 5040560"/>
                <a:gd name="connsiteX1293" fmla="*/ 6781501 w 9509967"/>
                <a:gd name="connsiteY1293" fmla="*/ 3523884 h 5040560"/>
                <a:gd name="connsiteX1294" fmla="*/ 6781501 w 9509967"/>
                <a:gd name="connsiteY1294" fmla="*/ 3518526 h 5040560"/>
                <a:gd name="connsiteX1295" fmla="*/ 6783213 w 9509967"/>
                <a:gd name="connsiteY1295" fmla="*/ 3501411 h 5040560"/>
                <a:gd name="connsiteX1296" fmla="*/ 6788125 w 9509967"/>
                <a:gd name="connsiteY1296" fmla="*/ 3490472 h 5040560"/>
                <a:gd name="connsiteX1297" fmla="*/ 6796087 w 9509967"/>
                <a:gd name="connsiteY1297" fmla="*/ 3484667 h 5040560"/>
                <a:gd name="connsiteX1298" fmla="*/ 6806803 w 9509967"/>
                <a:gd name="connsiteY1298" fmla="*/ 3482956 h 5040560"/>
                <a:gd name="connsiteX1299" fmla="*/ 6815360 w 9509967"/>
                <a:gd name="connsiteY1299" fmla="*/ 3484370 h 5040560"/>
                <a:gd name="connsiteX1300" fmla="*/ 6821834 w 9509967"/>
                <a:gd name="connsiteY1300" fmla="*/ 3488090 h 5040560"/>
                <a:gd name="connsiteX1301" fmla="*/ 6825927 w 9509967"/>
                <a:gd name="connsiteY1301" fmla="*/ 3493448 h 5040560"/>
                <a:gd name="connsiteX1302" fmla="*/ 6827341 w 9509967"/>
                <a:gd name="connsiteY1302" fmla="*/ 3499625 h 5040560"/>
                <a:gd name="connsiteX1303" fmla="*/ 6827043 w 9509967"/>
                <a:gd name="connsiteY1303" fmla="*/ 3508257 h 5040560"/>
                <a:gd name="connsiteX1304" fmla="*/ 6830540 w 9509967"/>
                <a:gd name="connsiteY1304" fmla="*/ 3518823 h 5040560"/>
                <a:gd name="connsiteX1305" fmla="*/ 6839693 w 9509967"/>
                <a:gd name="connsiteY1305" fmla="*/ 3522544 h 5040560"/>
                <a:gd name="connsiteX1306" fmla="*/ 6848697 w 9509967"/>
                <a:gd name="connsiteY1306" fmla="*/ 3518675 h 5040560"/>
                <a:gd name="connsiteX1307" fmla="*/ 6852195 w 9509967"/>
                <a:gd name="connsiteY1307" fmla="*/ 3508108 h 5040560"/>
                <a:gd name="connsiteX1308" fmla="*/ 6848846 w 9509967"/>
                <a:gd name="connsiteY1308" fmla="*/ 3495755 h 5040560"/>
                <a:gd name="connsiteX1309" fmla="*/ 6839172 w 9509967"/>
                <a:gd name="connsiteY1309" fmla="*/ 3484742 h 5040560"/>
                <a:gd name="connsiteX1310" fmla="*/ 6823546 w 9509967"/>
                <a:gd name="connsiteY1310" fmla="*/ 3476854 h 5040560"/>
                <a:gd name="connsiteX1311" fmla="*/ 6802337 w 9509967"/>
                <a:gd name="connsiteY1311" fmla="*/ 3473877 h 5040560"/>
                <a:gd name="connsiteX1312" fmla="*/ 7635031 w 9509967"/>
                <a:gd name="connsiteY1312" fmla="*/ 3473877 h 5040560"/>
                <a:gd name="connsiteX1313" fmla="*/ 7628631 w 9509967"/>
                <a:gd name="connsiteY1313" fmla="*/ 3473877 h 5040560"/>
                <a:gd name="connsiteX1314" fmla="*/ 7628631 w 9509967"/>
                <a:gd name="connsiteY1314" fmla="*/ 3502750 h 5040560"/>
                <a:gd name="connsiteX1315" fmla="*/ 7582941 w 9509967"/>
                <a:gd name="connsiteY1315" fmla="*/ 3473877 h 5040560"/>
                <a:gd name="connsiteX1316" fmla="*/ 7568951 w 9509967"/>
                <a:gd name="connsiteY1316" fmla="*/ 3476407 h 5040560"/>
                <a:gd name="connsiteX1317" fmla="*/ 7557789 w 9509967"/>
                <a:gd name="connsiteY1317" fmla="*/ 3484891 h 5040560"/>
                <a:gd name="connsiteX1318" fmla="*/ 7550347 w 9509967"/>
                <a:gd name="connsiteY1318" fmla="*/ 3500666 h 5040560"/>
                <a:gd name="connsiteX1319" fmla="*/ 7547669 w 9509967"/>
                <a:gd name="connsiteY1319" fmla="*/ 3525223 h 5040560"/>
                <a:gd name="connsiteX1320" fmla="*/ 7547669 w 9509967"/>
                <a:gd name="connsiteY1320" fmla="*/ 3583415 h 5040560"/>
                <a:gd name="connsiteX1321" fmla="*/ 7546701 w 9509967"/>
                <a:gd name="connsiteY1321" fmla="*/ 3597256 h 5040560"/>
                <a:gd name="connsiteX1322" fmla="*/ 7543353 w 9509967"/>
                <a:gd name="connsiteY1322" fmla="*/ 3604920 h 5040560"/>
                <a:gd name="connsiteX1323" fmla="*/ 7536953 w 9509967"/>
                <a:gd name="connsiteY1323" fmla="*/ 3608195 h 5040560"/>
                <a:gd name="connsiteX1324" fmla="*/ 7526833 w 9509967"/>
                <a:gd name="connsiteY1324" fmla="*/ 3608864 h 5040560"/>
                <a:gd name="connsiteX1325" fmla="*/ 7526833 w 9509967"/>
                <a:gd name="connsiteY1325" fmla="*/ 3614222 h 5040560"/>
                <a:gd name="connsiteX1326" fmla="*/ 7594252 w 9509967"/>
                <a:gd name="connsiteY1326" fmla="*/ 3614222 h 5040560"/>
                <a:gd name="connsiteX1327" fmla="*/ 7594252 w 9509967"/>
                <a:gd name="connsiteY1327" fmla="*/ 3608864 h 5040560"/>
                <a:gd name="connsiteX1328" fmla="*/ 7591424 w 9509967"/>
                <a:gd name="connsiteY1328" fmla="*/ 3608864 h 5040560"/>
                <a:gd name="connsiteX1329" fmla="*/ 7580932 w 9509967"/>
                <a:gd name="connsiteY1329" fmla="*/ 3607674 h 5040560"/>
                <a:gd name="connsiteX1330" fmla="*/ 7575202 w 9509967"/>
                <a:gd name="connsiteY1330" fmla="*/ 3603581 h 5040560"/>
                <a:gd name="connsiteX1331" fmla="*/ 7572747 w 9509967"/>
                <a:gd name="connsiteY1331" fmla="*/ 3595768 h 5040560"/>
                <a:gd name="connsiteX1332" fmla="*/ 7572225 w 9509967"/>
                <a:gd name="connsiteY1332" fmla="*/ 3583415 h 5040560"/>
                <a:gd name="connsiteX1333" fmla="*/ 7572225 w 9509967"/>
                <a:gd name="connsiteY1333" fmla="*/ 3527604 h 5040560"/>
                <a:gd name="connsiteX1334" fmla="*/ 7577062 w 9509967"/>
                <a:gd name="connsiteY1334" fmla="*/ 3500592 h 5040560"/>
                <a:gd name="connsiteX1335" fmla="*/ 7593359 w 9509967"/>
                <a:gd name="connsiteY1335" fmla="*/ 3492183 h 5040560"/>
                <a:gd name="connsiteX1336" fmla="*/ 7628631 w 9509967"/>
                <a:gd name="connsiteY1336" fmla="*/ 3511531 h 5040560"/>
                <a:gd name="connsiteX1337" fmla="*/ 7628631 w 9509967"/>
                <a:gd name="connsiteY1337" fmla="*/ 3583415 h 5040560"/>
                <a:gd name="connsiteX1338" fmla="*/ 7626994 w 9509967"/>
                <a:gd name="connsiteY1338" fmla="*/ 3600530 h 5040560"/>
                <a:gd name="connsiteX1339" fmla="*/ 7624687 w 9509967"/>
                <a:gd name="connsiteY1339" fmla="*/ 3604400 h 5040560"/>
                <a:gd name="connsiteX1340" fmla="*/ 7621264 w 9509967"/>
                <a:gd name="connsiteY1340" fmla="*/ 3607004 h 5040560"/>
                <a:gd name="connsiteX1341" fmla="*/ 7615608 w 9509967"/>
                <a:gd name="connsiteY1341" fmla="*/ 3608418 h 5040560"/>
                <a:gd name="connsiteX1342" fmla="*/ 7606456 w 9509967"/>
                <a:gd name="connsiteY1342" fmla="*/ 3608864 h 5040560"/>
                <a:gd name="connsiteX1343" fmla="*/ 7606456 w 9509967"/>
                <a:gd name="connsiteY1343" fmla="*/ 3614222 h 5040560"/>
                <a:gd name="connsiteX1344" fmla="*/ 7673875 w 9509967"/>
                <a:gd name="connsiteY1344" fmla="*/ 3614222 h 5040560"/>
                <a:gd name="connsiteX1345" fmla="*/ 7673875 w 9509967"/>
                <a:gd name="connsiteY1345" fmla="*/ 3608864 h 5040560"/>
                <a:gd name="connsiteX1346" fmla="*/ 7670898 w 9509967"/>
                <a:gd name="connsiteY1346" fmla="*/ 3608864 h 5040560"/>
                <a:gd name="connsiteX1347" fmla="*/ 7662117 w 9509967"/>
                <a:gd name="connsiteY1347" fmla="*/ 3607674 h 5040560"/>
                <a:gd name="connsiteX1348" fmla="*/ 7656685 w 9509967"/>
                <a:gd name="connsiteY1348" fmla="*/ 3603507 h 5040560"/>
                <a:gd name="connsiteX1349" fmla="*/ 7653932 w 9509967"/>
                <a:gd name="connsiteY1349" fmla="*/ 3595693 h 5040560"/>
                <a:gd name="connsiteX1350" fmla="*/ 7653188 w 9509967"/>
                <a:gd name="connsiteY1350" fmla="*/ 3583415 h 5040560"/>
                <a:gd name="connsiteX1351" fmla="*/ 7653188 w 9509967"/>
                <a:gd name="connsiteY1351" fmla="*/ 3532813 h 5040560"/>
                <a:gd name="connsiteX1352" fmla="*/ 7654378 w 9509967"/>
                <a:gd name="connsiteY1352" fmla="*/ 3502899 h 5040560"/>
                <a:gd name="connsiteX1353" fmla="*/ 7657727 w 9509967"/>
                <a:gd name="connsiteY1353" fmla="*/ 3495606 h 5040560"/>
                <a:gd name="connsiteX1354" fmla="*/ 7663903 w 9509967"/>
                <a:gd name="connsiteY1354" fmla="*/ 3493671 h 5040560"/>
                <a:gd name="connsiteX1355" fmla="*/ 7673875 w 9509967"/>
                <a:gd name="connsiteY1355" fmla="*/ 3495904 h 5040560"/>
                <a:gd name="connsiteX1356" fmla="*/ 7676107 w 9509967"/>
                <a:gd name="connsiteY1356" fmla="*/ 3490546 h 5040560"/>
                <a:gd name="connsiteX1357" fmla="*/ 8106518 w 9509967"/>
                <a:gd name="connsiteY1357" fmla="*/ 3473877 h 5040560"/>
                <a:gd name="connsiteX1358" fmla="*/ 8080027 w 9509967"/>
                <a:gd name="connsiteY1358" fmla="*/ 3479533 h 5040560"/>
                <a:gd name="connsiteX1359" fmla="*/ 8059265 w 9509967"/>
                <a:gd name="connsiteY1359" fmla="*/ 3494713 h 5040560"/>
                <a:gd name="connsiteX1360" fmla="*/ 8045722 w 9509967"/>
                <a:gd name="connsiteY1360" fmla="*/ 3516889 h 5040560"/>
                <a:gd name="connsiteX1361" fmla="*/ 8040885 w 9509967"/>
                <a:gd name="connsiteY1361" fmla="*/ 3543529 h 5040560"/>
                <a:gd name="connsiteX1362" fmla="*/ 8045871 w 9509967"/>
                <a:gd name="connsiteY1362" fmla="*/ 3571732 h 5040560"/>
                <a:gd name="connsiteX1363" fmla="*/ 8059786 w 9509967"/>
                <a:gd name="connsiteY1363" fmla="*/ 3595619 h 5040560"/>
                <a:gd name="connsiteX1364" fmla="*/ 8081069 w 9509967"/>
                <a:gd name="connsiteY1364" fmla="*/ 3612213 h 5040560"/>
                <a:gd name="connsiteX1365" fmla="*/ 8108155 w 9509967"/>
                <a:gd name="connsiteY1365" fmla="*/ 3618389 h 5040560"/>
                <a:gd name="connsiteX1366" fmla="*/ 8134423 w 9509967"/>
                <a:gd name="connsiteY1366" fmla="*/ 3612436 h 5040560"/>
                <a:gd name="connsiteX1367" fmla="*/ 8154739 w 9509967"/>
                <a:gd name="connsiteY1367" fmla="*/ 3596586 h 5040560"/>
                <a:gd name="connsiteX1368" fmla="*/ 8167835 w 9509967"/>
                <a:gd name="connsiteY1368" fmla="*/ 3573890 h 5040560"/>
                <a:gd name="connsiteX1369" fmla="*/ 8172449 w 9509967"/>
                <a:gd name="connsiteY1369" fmla="*/ 3547398 h 5040560"/>
                <a:gd name="connsiteX1370" fmla="*/ 8167687 w 9509967"/>
                <a:gd name="connsiteY1370" fmla="*/ 3520312 h 5040560"/>
                <a:gd name="connsiteX1371" fmla="*/ 8154218 w 9509967"/>
                <a:gd name="connsiteY1371" fmla="*/ 3496722 h 5040560"/>
                <a:gd name="connsiteX1372" fmla="*/ 8133382 w 9509967"/>
                <a:gd name="connsiteY1372" fmla="*/ 3480128 h 5040560"/>
                <a:gd name="connsiteX1373" fmla="*/ 8106518 w 9509967"/>
                <a:gd name="connsiteY1373" fmla="*/ 3473877 h 5040560"/>
                <a:gd name="connsiteX1374" fmla="*/ 8593186 w 9509967"/>
                <a:gd name="connsiteY1374" fmla="*/ 3473877 h 5040560"/>
                <a:gd name="connsiteX1375" fmla="*/ 8585894 w 9509967"/>
                <a:gd name="connsiteY1375" fmla="*/ 3474770 h 5040560"/>
                <a:gd name="connsiteX1376" fmla="*/ 8576889 w 9509967"/>
                <a:gd name="connsiteY1376" fmla="*/ 3476705 h 5040560"/>
                <a:gd name="connsiteX1377" fmla="*/ 8568630 w 9509967"/>
                <a:gd name="connsiteY1377" fmla="*/ 3478640 h 5040560"/>
                <a:gd name="connsiteX1378" fmla="*/ 8563570 w 9509967"/>
                <a:gd name="connsiteY1378" fmla="*/ 3479533 h 5040560"/>
                <a:gd name="connsiteX1379" fmla="*/ 8559849 w 9509967"/>
                <a:gd name="connsiteY1379" fmla="*/ 3478491 h 5040560"/>
                <a:gd name="connsiteX1380" fmla="*/ 8556723 w 9509967"/>
                <a:gd name="connsiteY1380" fmla="*/ 3473877 h 5040560"/>
                <a:gd name="connsiteX1381" fmla="*/ 8551812 w 9509967"/>
                <a:gd name="connsiteY1381" fmla="*/ 3473877 h 5040560"/>
                <a:gd name="connsiteX1382" fmla="*/ 8551812 w 9509967"/>
                <a:gd name="connsiteY1382" fmla="*/ 3520312 h 5040560"/>
                <a:gd name="connsiteX1383" fmla="*/ 8556723 w 9509967"/>
                <a:gd name="connsiteY1383" fmla="*/ 3520312 h 5040560"/>
                <a:gd name="connsiteX1384" fmla="*/ 8563123 w 9509967"/>
                <a:gd name="connsiteY1384" fmla="*/ 3502080 h 5040560"/>
                <a:gd name="connsiteX1385" fmla="*/ 8571234 w 9509967"/>
                <a:gd name="connsiteY1385" fmla="*/ 3490546 h 5040560"/>
                <a:gd name="connsiteX1386" fmla="*/ 8581355 w 9509967"/>
                <a:gd name="connsiteY1386" fmla="*/ 3484444 h 5040560"/>
                <a:gd name="connsiteX1387" fmla="*/ 8593781 w 9509967"/>
                <a:gd name="connsiteY1387" fmla="*/ 3482658 h 5040560"/>
                <a:gd name="connsiteX1388" fmla="*/ 8603232 w 9509967"/>
                <a:gd name="connsiteY1388" fmla="*/ 3484221 h 5040560"/>
                <a:gd name="connsiteX1389" fmla="*/ 8610525 w 9509967"/>
                <a:gd name="connsiteY1389" fmla="*/ 3488239 h 5040560"/>
                <a:gd name="connsiteX1390" fmla="*/ 8615287 w 9509967"/>
                <a:gd name="connsiteY1390" fmla="*/ 3493895 h 5040560"/>
                <a:gd name="connsiteX1391" fmla="*/ 8616998 w 9509967"/>
                <a:gd name="connsiteY1391" fmla="*/ 3500369 h 5040560"/>
                <a:gd name="connsiteX1392" fmla="*/ 8615808 w 9509967"/>
                <a:gd name="connsiteY1392" fmla="*/ 3508108 h 5040560"/>
                <a:gd name="connsiteX1393" fmla="*/ 8610823 w 9509967"/>
                <a:gd name="connsiteY1393" fmla="*/ 3515475 h 5040560"/>
                <a:gd name="connsiteX1394" fmla="*/ 8599958 w 9509967"/>
                <a:gd name="connsiteY1394" fmla="*/ 3523586 h 5040560"/>
                <a:gd name="connsiteX1395" fmla="*/ 8580982 w 9509967"/>
                <a:gd name="connsiteY1395" fmla="*/ 3533706 h 5040560"/>
                <a:gd name="connsiteX1396" fmla="*/ 8562453 w 9509967"/>
                <a:gd name="connsiteY1396" fmla="*/ 3544273 h 5040560"/>
                <a:gd name="connsiteX1397" fmla="*/ 8550250 w 9509967"/>
                <a:gd name="connsiteY1397" fmla="*/ 3554691 h 5040560"/>
                <a:gd name="connsiteX1398" fmla="*/ 8543552 w 9509967"/>
                <a:gd name="connsiteY1398" fmla="*/ 3565481 h 5040560"/>
                <a:gd name="connsiteX1399" fmla="*/ 8541543 w 9509967"/>
                <a:gd name="connsiteY1399" fmla="*/ 3577015 h 5040560"/>
                <a:gd name="connsiteX1400" fmla="*/ 8545487 w 9509967"/>
                <a:gd name="connsiteY1400" fmla="*/ 3594056 h 5040560"/>
                <a:gd name="connsiteX1401" fmla="*/ 8555831 w 9509967"/>
                <a:gd name="connsiteY1401" fmla="*/ 3607078 h 5040560"/>
                <a:gd name="connsiteX1402" fmla="*/ 8570415 w 9509967"/>
                <a:gd name="connsiteY1402" fmla="*/ 3615413 h 5040560"/>
                <a:gd name="connsiteX1403" fmla="*/ 8587084 w 9509967"/>
                <a:gd name="connsiteY1403" fmla="*/ 3618389 h 5040560"/>
                <a:gd name="connsiteX1404" fmla="*/ 8600478 w 9509967"/>
                <a:gd name="connsiteY1404" fmla="*/ 3617348 h 5040560"/>
                <a:gd name="connsiteX1405" fmla="*/ 8615659 w 9509967"/>
                <a:gd name="connsiteY1405" fmla="*/ 3613925 h 5040560"/>
                <a:gd name="connsiteX1406" fmla="*/ 8620124 w 9509967"/>
                <a:gd name="connsiteY1406" fmla="*/ 3612808 h 5040560"/>
                <a:gd name="connsiteX1407" fmla="*/ 8623696 w 9509967"/>
                <a:gd name="connsiteY1407" fmla="*/ 3612436 h 5040560"/>
                <a:gd name="connsiteX1408" fmla="*/ 8629054 w 9509967"/>
                <a:gd name="connsiteY1408" fmla="*/ 3616306 h 5040560"/>
                <a:gd name="connsiteX1409" fmla="*/ 8633965 w 9509967"/>
                <a:gd name="connsiteY1409" fmla="*/ 3616306 h 5040560"/>
                <a:gd name="connsiteX1410" fmla="*/ 8633965 w 9509967"/>
                <a:gd name="connsiteY1410" fmla="*/ 3567639 h 5040560"/>
                <a:gd name="connsiteX1411" fmla="*/ 8629054 w 9509967"/>
                <a:gd name="connsiteY1411" fmla="*/ 3567639 h 5040560"/>
                <a:gd name="connsiteX1412" fmla="*/ 8622803 w 9509967"/>
                <a:gd name="connsiteY1412" fmla="*/ 3585945 h 5040560"/>
                <a:gd name="connsiteX1413" fmla="*/ 8613055 w 9509967"/>
                <a:gd name="connsiteY1413" fmla="*/ 3599042 h 5040560"/>
                <a:gd name="connsiteX1414" fmla="*/ 8600702 w 9509967"/>
                <a:gd name="connsiteY1414" fmla="*/ 3606930 h 5040560"/>
                <a:gd name="connsiteX1415" fmla="*/ 8586786 w 9509967"/>
                <a:gd name="connsiteY1415" fmla="*/ 3609609 h 5040560"/>
                <a:gd name="connsiteX1416" fmla="*/ 8577485 w 9509967"/>
                <a:gd name="connsiteY1416" fmla="*/ 3607971 h 5040560"/>
                <a:gd name="connsiteX1417" fmla="*/ 8570118 w 9509967"/>
                <a:gd name="connsiteY1417" fmla="*/ 3603581 h 5040560"/>
                <a:gd name="connsiteX1418" fmla="*/ 8565281 w 9509967"/>
                <a:gd name="connsiteY1418" fmla="*/ 3597107 h 5040560"/>
                <a:gd name="connsiteX1419" fmla="*/ 8563570 w 9509967"/>
                <a:gd name="connsiteY1419" fmla="*/ 3589070 h 5040560"/>
                <a:gd name="connsiteX1420" fmla="*/ 8565058 w 9509967"/>
                <a:gd name="connsiteY1420" fmla="*/ 3579917 h 5040560"/>
                <a:gd name="connsiteX1421" fmla="*/ 8570564 w 9509967"/>
                <a:gd name="connsiteY1421" fmla="*/ 3571955 h 5040560"/>
                <a:gd name="connsiteX1422" fmla="*/ 8581577 w 9509967"/>
                <a:gd name="connsiteY1422" fmla="*/ 3563844 h 5040560"/>
                <a:gd name="connsiteX1423" fmla="*/ 8599586 w 9509967"/>
                <a:gd name="connsiteY1423" fmla="*/ 3554096 h 5040560"/>
                <a:gd name="connsiteX1424" fmla="*/ 8617371 w 9509967"/>
                <a:gd name="connsiteY1424" fmla="*/ 3544124 h 5040560"/>
                <a:gd name="connsiteX1425" fmla="*/ 8628012 w 9509967"/>
                <a:gd name="connsiteY1425" fmla="*/ 3534822 h 5040560"/>
                <a:gd name="connsiteX1426" fmla="*/ 8633221 w 9509967"/>
                <a:gd name="connsiteY1426" fmla="*/ 3525000 h 5040560"/>
                <a:gd name="connsiteX1427" fmla="*/ 8634560 w 9509967"/>
                <a:gd name="connsiteY1427" fmla="*/ 3513317 h 5040560"/>
                <a:gd name="connsiteX1428" fmla="*/ 8631510 w 9509967"/>
                <a:gd name="connsiteY1428" fmla="*/ 3497764 h 5040560"/>
                <a:gd name="connsiteX1429" fmla="*/ 8622952 w 9509967"/>
                <a:gd name="connsiteY1429" fmla="*/ 3485263 h 5040560"/>
                <a:gd name="connsiteX1430" fmla="*/ 8609855 w 9509967"/>
                <a:gd name="connsiteY1430" fmla="*/ 3476928 h 5040560"/>
                <a:gd name="connsiteX1431" fmla="*/ 8593186 w 9509967"/>
                <a:gd name="connsiteY1431" fmla="*/ 3473877 h 5040560"/>
                <a:gd name="connsiteX1432" fmla="*/ 8735912 w 9509967"/>
                <a:gd name="connsiteY1432" fmla="*/ 3473877 h 5040560"/>
                <a:gd name="connsiteX1433" fmla="*/ 8709123 w 9509967"/>
                <a:gd name="connsiteY1433" fmla="*/ 3478491 h 5040560"/>
                <a:gd name="connsiteX1434" fmla="*/ 8693199 w 9509967"/>
                <a:gd name="connsiteY1434" fmla="*/ 3494416 h 5040560"/>
                <a:gd name="connsiteX1435" fmla="*/ 8690520 w 9509967"/>
                <a:gd name="connsiteY1435" fmla="*/ 3520609 h 5040560"/>
                <a:gd name="connsiteX1436" fmla="*/ 8690520 w 9509967"/>
                <a:gd name="connsiteY1436" fmla="*/ 3566895 h 5040560"/>
                <a:gd name="connsiteX1437" fmla="*/ 8690297 w 9509967"/>
                <a:gd name="connsiteY1437" fmla="*/ 3582671 h 5040560"/>
                <a:gd name="connsiteX1438" fmla="*/ 8689776 w 9509967"/>
                <a:gd name="connsiteY1438" fmla="*/ 3590856 h 5040560"/>
                <a:gd name="connsiteX1439" fmla="*/ 8687320 w 9509967"/>
                <a:gd name="connsiteY1439" fmla="*/ 3596661 h 5040560"/>
                <a:gd name="connsiteX1440" fmla="*/ 8683376 w 9509967"/>
                <a:gd name="connsiteY1440" fmla="*/ 3598149 h 5040560"/>
                <a:gd name="connsiteX1441" fmla="*/ 8680548 w 9509967"/>
                <a:gd name="connsiteY1441" fmla="*/ 3597702 h 5040560"/>
                <a:gd name="connsiteX1442" fmla="*/ 8677423 w 9509967"/>
                <a:gd name="connsiteY1442" fmla="*/ 3595916 h 5040560"/>
                <a:gd name="connsiteX1443" fmla="*/ 8673256 w 9509967"/>
                <a:gd name="connsiteY1443" fmla="*/ 3592270 h 5040560"/>
                <a:gd name="connsiteX1444" fmla="*/ 8667153 w 9509967"/>
                <a:gd name="connsiteY1444" fmla="*/ 3586243 h 5040560"/>
                <a:gd name="connsiteX1445" fmla="*/ 8667153 w 9509967"/>
                <a:gd name="connsiteY1445" fmla="*/ 3594577 h 5040560"/>
                <a:gd name="connsiteX1446" fmla="*/ 8699003 w 9509967"/>
                <a:gd name="connsiteY1446" fmla="*/ 3616901 h 5040560"/>
                <a:gd name="connsiteX1447" fmla="*/ 8710612 w 9509967"/>
                <a:gd name="connsiteY1447" fmla="*/ 3611841 h 5040560"/>
                <a:gd name="connsiteX1448" fmla="*/ 8715077 w 9509967"/>
                <a:gd name="connsiteY1448" fmla="*/ 3594577 h 5040560"/>
                <a:gd name="connsiteX1449" fmla="*/ 8741419 w 9509967"/>
                <a:gd name="connsiteY1449" fmla="*/ 3613329 h 5040560"/>
                <a:gd name="connsiteX1450" fmla="*/ 8758534 w 9509967"/>
                <a:gd name="connsiteY1450" fmla="*/ 3617050 h 5040560"/>
                <a:gd name="connsiteX1451" fmla="*/ 8771482 w 9509967"/>
                <a:gd name="connsiteY1451" fmla="*/ 3614520 h 5040560"/>
                <a:gd name="connsiteX1452" fmla="*/ 8781751 w 9509967"/>
                <a:gd name="connsiteY1452" fmla="*/ 3607376 h 5040560"/>
                <a:gd name="connsiteX1453" fmla="*/ 8788523 w 9509967"/>
                <a:gd name="connsiteY1453" fmla="*/ 3596288 h 5040560"/>
                <a:gd name="connsiteX1454" fmla="*/ 8790979 w 9509967"/>
                <a:gd name="connsiteY1454" fmla="*/ 3581927 h 5040560"/>
                <a:gd name="connsiteX1455" fmla="*/ 8789416 w 9509967"/>
                <a:gd name="connsiteY1455" fmla="*/ 3571211 h 5040560"/>
                <a:gd name="connsiteX1456" fmla="*/ 8784728 w 9509967"/>
                <a:gd name="connsiteY1456" fmla="*/ 3561909 h 5040560"/>
                <a:gd name="connsiteX1457" fmla="*/ 8776766 w 9509967"/>
                <a:gd name="connsiteY1457" fmla="*/ 3553500 h 5040560"/>
                <a:gd name="connsiteX1458" fmla="*/ 8765380 w 9509967"/>
                <a:gd name="connsiteY1458" fmla="*/ 3545612 h 5040560"/>
                <a:gd name="connsiteX1459" fmla="*/ 8715077 w 9509967"/>
                <a:gd name="connsiteY1459" fmla="*/ 3523884 h 5040560"/>
                <a:gd name="connsiteX1460" fmla="*/ 8715077 w 9509967"/>
                <a:gd name="connsiteY1460" fmla="*/ 3518526 h 5040560"/>
                <a:gd name="connsiteX1461" fmla="*/ 8716788 w 9509967"/>
                <a:gd name="connsiteY1461" fmla="*/ 3501411 h 5040560"/>
                <a:gd name="connsiteX1462" fmla="*/ 8721699 w 9509967"/>
                <a:gd name="connsiteY1462" fmla="*/ 3490472 h 5040560"/>
                <a:gd name="connsiteX1463" fmla="*/ 8729662 w 9509967"/>
                <a:gd name="connsiteY1463" fmla="*/ 3484667 h 5040560"/>
                <a:gd name="connsiteX1464" fmla="*/ 8740377 w 9509967"/>
                <a:gd name="connsiteY1464" fmla="*/ 3482956 h 5040560"/>
                <a:gd name="connsiteX1465" fmla="*/ 8748935 w 9509967"/>
                <a:gd name="connsiteY1465" fmla="*/ 3484370 h 5040560"/>
                <a:gd name="connsiteX1466" fmla="*/ 8755408 w 9509967"/>
                <a:gd name="connsiteY1466" fmla="*/ 3488090 h 5040560"/>
                <a:gd name="connsiteX1467" fmla="*/ 8759502 w 9509967"/>
                <a:gd name="connsiteY1467" fmla="*/ 3493448 h 5040560"/>
                <a:gd name="connsiteX1468" fmla="*/ 8760916 w 9509967"/>
                <a:gd name="connsiteY1468" fmla="*/ 3499625 h 5040560"/>
                <a:gd name="connsiteX1469" fmla="*/ 8760618 w 9509967"/>
                <a:gd name="connsiteY1469" fmla="*/ 3508257 h 5040560"/>
                <a:gd name="connsiteX1470" fmla="*/ 8764116 w 9509967"/>
                <a:gd name="connsiteY1470" fmla="*/ 3518823 h 5040560"/>
                <a:gd name="connsiteX1471" fmla="*/ 8773268 w 9509967"/>
                <a:gd name="connsiteY1471" fmla="*/ 3522544 h 5040560"/>
                <a:gd name="connsiteX1472" fmla="*/ 8782272 w 9509967"/>
                <a:gd name="connsiteY1472" fmla="*/ 3518675 h 5040560"/>
                <a:gd name="connsiteX1473" fmla="*/ 8785770 w 9509967"/>
                <a:gd name="connsiteY1473" fmla="*/ 3508108 h 5040560"/>
                <a:gd name="connsiteX1474" fmla="*/ 8782421 w 9509967"/>
                <a:gd name="connsiteY1474" fmla="*/ 3495755 h 5040560"/>
                <a:gd name="connsiteX1475" fmla="*/ 8772747 w 9509967"/>
                <a:gd name="connsiteY1475" fmla="*/ 3484742 h 5040560"/>
                <a:gd name="connsiteX1476" fmla="*/ 8757120 w 9509967"/>
                <a:gd name="connsiteY1476" fmla="*/ 3476854 h 5040560"/>
                <a:gd name="connsiteX1477" fmla="*/ 8735912 w 9509967"/>
                <a:gd name="connsiteY1477" fmla="*/ 3473877 h 5040560"/>
                <a:gd name="connsiteX1478" fmla="*/ 9155161 w 9509967"/>
                <a:gd name="connsiteY1478" fmla="*/ 3473877 h 5040560"/>
                <a:gd name="connsiteX1479" fmla="*/ 9147868 w 9509967"/>
                <a:gd name="connsiteY1479" fmla="*/ 3474770 h 5040560"/>
                <a:gd name="connsiteX1480" fmla="*/ 9138864 w 9509967"/>
                <a:gd name="connsiteY1480" fmla="*/ 3476705 h 5040560"/>
                <a:gd name="connsiteX1481" fmla="*/ 9130605 w 9509967"/>
                <a:gd name="connsiteY1481" fmla="*/ 3478640 h 5040560"/>
                <a:gd name="connsiteX1482" fmla="*/ 9125544 w 9509967"/>
                <a:gd name="connsiteY1482" fmla="*/ 3479533 h 5040560"/>
                <a:gd name="connsiteX1483" fmla="*/ 9121824 w 9509967"/>
                <a:gd name="connsiteY1483" fmla="*/ 3478491 h 5040560"/>
                <a:gd name="connsiteX1484" fmla="*/ 9118698 w 9509967"/>
                <a:gd name="connsiteY1484" fmla="*/ 3473877 h 5040560"/>
                <a:gd name="connsiteX1485" fmla="*/ 9113787 w 9509967"/>
                <a:gd name="connsiteY1485" fmla="*/ 3473877 h 5040560"/>
                <a:gd name="connsiteX1486" fmla="*/ 9113787 w 9509967"/>
                <a:gd name="connsiteY1486" fmla="*/ 3520312 h 5040560"/>
                <a:gd name="connsiteX1487" fmla="*/ 9118698 w 9509967"/>
                <a:gd name="connsiteY1487" fmla="*/ 3520312 h 5040560"/>
                <a:gd name="connsiteX1488" fmla="*/ 9125098 w 9509967"/>
                <a:gd name="connsiteY1488" fmla="*/ 3502080 h 5040560"/>
                <a:gd name="connsiteX1489" fmla="*/ 9133209 w 9509967"/>
                <a:gd name="connsiteY1489" fmla="*/ 3490546 h 5040560"/>
                <a:gd name="connsiteX1490" fmla="*/ 9143329 w 9509967"/>
                <a:gd name="connsiteY1490" fmla="*/ 3484444 h 5040560"/>
                <a:gd name="connsiteX1491" fmla="*/ 9155757 w 9509967"/>
                <a:gd name="connsiteY1491" fmla="*/ 3482658 h 5040560"/>
                <a:gd name="connsiteX1492" fmla="*/ 9165207 w 9509967"/>
                <a:gd name="connsiteY1492" fmla="*/ 3484221 h 5040560"/>
                <a:gd name="connsiteX1493" fmla="*/ 9172499 w 9509967"/>
                <a:gd name="connsiteY1493" fmla="*/ 3488239 h 5040560"/>
                <a:gd name="connsiteX1494" fmla="*/ 9177262 w 9509967"/>
                <a:gd name="connsiteY1494" fmla="*/ 3493895 h 5040560"/>
                <a:gd name="connsiteX1495" fmla="*/ 9178973 w 9509967"/>
                <a:gd name="connsiteY1495" fmla="*/ 3500369 h 5040560"/>
                <a:gd name="connsiteX1496" fmla="*/ 9177783 w 9509967"/>
                <a:gd name="connsiteY1496" fmla="*/ 3508108 h 5040560"/>
                <a:gd name="connsiteX1497" fmla="*/ 9172797 w 9509967"/>
                <a:gd name="connsiteY1497" fmla="*/ 3515475 h 5040560"/>
                <a:gd name="connsiteX1498" fmla="*/ 9161933 w 9509967"/>
                <a:gd name="connsiteY1498" fmla="*/ 3523586 h 5040560"/>
                <a:gd name="connsiteX1499" fmla="*/ 9142957 w 9509967"/>
                <a:gd name="connsiteY1499" fmla="*/ 3533706 h 5040560"/>
                <a:gd name="connsiteX1500" fmla="*/ 9124428 w 9509967"/>
                <a:gd name="connsiteY1500" fmla="*/ 3544273 h 5040560"/>
                <a:gd name="connsiteX1501" fmla="*/ 9112224 w 9509967"/>
                <a:gd name="connsiteY1501" fmla="*/ 3554691 h 5040560"/>
                <a:gd name="connsiteX1502" fmla="*/ 9105527 w 9509967"/>
                <a:gd name="connsiteY1502" fmla="*/ 3565481 h 5040560"/>
                <a:gd name="connsiteX1503" fmla="*/ 9103518 w 9509967"/>
                <a:gd name="connsiteY1503" fmla="*/ 3577015 h 5040560"/>
                <a:gd name="connsiteX1504" fmla="*/ 9107462 w 9509967"/>
                <a:gd name="connsiteY1504" fmla="*/ 3594056 h 5040560"/>
                <a:gd name="connsiteX1505" fmla="*/ 9117805 w 9509967"/>
                <a:gd name="connsiteY1505" fmla="*/ 3607078 h 5040560"/>
                <a:gd name="connsiteX1506" fmla="*/ 9132390 w 9509967"/>
                <a:gd name="connsiteY1506" fmla="*/ 3615413 h 5040560"/>
                <a:gd name="connsiteX1507" fmla="*/ 9149059 w 9509967"/>
                <a:gd name="connsiteY1507" fmla="*/ 3618389 h 5040560"/>
                <a:gd name="connsiteX1508" fmla="*/ 9162453 w 9509967"/>
                <a:gd name="connsiteY1508" fmla="*/ 3617348 h 5040560"/>
                <a:gd name="connsiteX1509" fmla="*/ 9177634 w 9509967"/>
                <a:gd name="connsiteY1509" fmla="*/ 3613925 h 5040560"/>
                <a:gd name="connsiteX1510" fmla="*/ 9182099 w 9509967"/>
                <a:gd name="connsiteY1510" fmla="*/ 3612808 h 5040560"/>
                <a:gd name="connsiteX1511" fmla="*/ 9185671 w 9509967"/>
                <a:gd name="connsiteY1511" fmla="*/ 3612436 h 5040560"/>
                <a:gd name="connsiteX1512" fmla="*/ 9191029 w 9509967"/>
                <a:gd name="connsiteY1512" fmla="*/ 3616306 h 5040560"/>
                <a:gd name="connsiteX1513" fmla="*/ 9195940 w 9509967"/>
                <a:gd name="connsiteY1513" fmla="*/ 3616306 h 5040560"/>
                <a:gd name="connsiteX1514" fmla="*/ 9195940 w 9509967"/>
                <a:gd name="connsiteY1514" fmla="*/ 3567639 h 5040560"/>
                <a:gd name="connsiteX1515" fmla="*/ 9191029 w 9509967"/>
                <a:gd name="connsiteY1515" fmla="*/ 3567639 h 5040560"/>
                <a:gd name="connsiteX1516" fmla="*/ 9184778 w 9509967"/>
                <a:gd name="connsiteY1516" fmla="*/ 3585945 h 5040560"/>
                <a:gd name="connsiteX1517" fmla="*/ 9175030 w 9509967"/>
                <a:gd name="connsiteY1517" fmla="*/ 3599042 h 5040560"/>
                <a:gd name="connsiteX1518" fmla="*/ 9162677 w 9509967"/>
                <a:gd name="connsiteY1518" fmla="*/ 3606930 h 5040560"/>
                <a:gd name="connsiteX1519" fmla="*/ 9148761 w 9509967"/>
                <a:gd name="connsiteY1519" fmla="*/ 3609609 h 5040560"/>
                <a:gd name="connsiteX1520" fmla="*/ 9139460 w 9509967"/>
                <a:gd name="connsiteY1520" fmla="*/ 3607971 h 5040560"/>
                <a:gd name="connsiteX1521" fmla="*/ 9132092 w 9509967"/>
                <a:gd name="connsiteY1521" fmla="*/ 3603581 h 5040560"/>
                <a:gd name="connsiteX1522" fmla="*/ 9127256 w 9509967"/>
                <a:gd name="connsiteY1522" fmla="*/ 3597107 h 5040560"/>
                <a:gd name="connsiteX1523" fmla="*/ 9125544 w 9509967"/>
                <a:gd name="connsiteY1523" fmla="*/ 3589070 h 5040560"/>
                <a:gd name="connsiteX1524" fmla="*/ 9127033 w 9509967"/>
                <a:gd name="connsiteY1524" fmla="*/ 3579917 h 5040560"/>
                <a:gd name="connsiteX1525" fmla="*/ 9132539 w 9509967"/>
                <a:gd name="connsiteY1525" fmla="*/ 3571955 h 5040560"/>
                <a:gd name="connsiteX1526" fmla="*/ 9143552 w 9509967"/>
                <a:gd name="connsiteY1526" fmla="*/ 3563844 h 5040560"/>
                <a:gd name="connsiteX1527" fmla="*/ 9161561 w 9509967"/>
                <a:gd name="connsiteY1527" fmla="*/ 3554096 h 5040560"/>
                <a:gd name="connsiteX1528" fmla="*/ 9179346 w 9509967"/>
                <a:gd name="connsiteY1528" fmla="*/ 3544124 h 5040560"/>
                <a:gd name="connsiteX1529" fmla="*/ 9189987 w 9509967"/>
                <a:gd name="connsiteY1529" fmla="*/ 3534822 h 5040560"/>
                <a:gd name="connsiteX1530" fmla="*/ 9195196 w 9509967"/>
                <a:gd name="connsiteY1530" fmla="*/ 3525000 h 5040560"/>
                <a:gd name="connsiteX1531" fmla="*/ 9196535 w 9509967"/>
                <a:gd name="connsiteY1531" fmla="*/ 3513317 h 5040560"/>
                <a:gd name="connsiteX1532" fmla="*/ 9193484 w 9509967"/>
                <a:gd name="connsiteY1532" fmla="*/ 3497764 h 5040560"/>
                <a:gd name="connsiteX1533" fmla="*/ 9184927 w 9509967"/>
                <a:gd name="connsiteY1533" fmla="*/ 3485263 h 5040560"/>
                <a:gd name="connsiteX1534" fmla="*/ 9171830 w 9509967"/>
                <a:gd name="connsiteY1534" fmla="*/ 3476928 h 5040560"/>
                <a:gd name="connsiteX1535" fmla="*/ 9155161 w 9509967"/>
                <a:gd name="connsiteY1535" fmla="*/ 3473877 h 5040560"/>
                <a:gd name="connsiteX1536" fmla="*/ 231279 w 9509967"/>
                <a:gd name="connsiteY1536" fmla="*/ 3473728 h 5040560"/>
                <a:gd name="connsiteX1537" fmla="*/ 210369 w 9509967"/>
                <a:gd name="connsiteY1537" fmla="*/ 3477672 h 5040560"/>
                <a:gd name="connsiteX1538" fmla="*/ 193774 w 9509967"/>
                <a:gd name="connsiteY1538" fmla="*/ 3488909 h 5040560"/>
                <a:gd name="connsiteX1539" fmla="*/ 182835 w 9509967"/>
                <a:gd name="connsiteY1539" fmla="*/ 3506396 h 5040560"/>
                <a:gd name="connsiteX1540" fmla="*/ 178891 w 9509967"/>
                <a:gd name="connsiteY1540" fmla="*/ 3529241 h 5040560"/>
                <a:gd name="connsiteX1541" fmla="*/ 273100 w 9509967"/>
                <a:gd name="connsiteY1541" fmla="*/ 3529241 h 5040560"/>
                <a:gd name="connsiteX1542" fmla="*/ 269081 w 9509967"/>
                <a:gd name="connsiteY1542" fmla="*/ 3556477 h 5040560"/>
                <a:gd name="connsiteX1543" fmla="*/ 258217 w 9509967"/>
                <a:gd name="connsiteY1543" fmla="*/ 3576941 h 5040560"/>
                <a:gd name="connsiteX1544" fmla="*/ 242367 w 9509967"/>
                <a:gd name="connsiteY1544" fmla="*/ 3589740 h 5040560"/>
                <a:gd name="connsiteX1545" fmla="*/ 223391 w 9509967"/>
                <a:gd name="connsiteY1545" fmla="*/ 3594130 h 5040560"/>
                <a:gd name="connsiteX1546" fmla="*/ 200100 w 9509967"/>
                <a:gd name="connsiteY1546" fmla="*/ 3586763 h 5040560"/>
                <a:gd name="connsiteX1547" fmla="*/ 183505 w 9509967"/>
                <a:gd name="connsiteY1547" fmla="*/ 3561537 h 5040560"/>
                <a:gd name="connsiteX1548" fmla="*/ 178891 w 9509967"/>
                <a:gd name="connsiteY1548" fmla="*/ 3564514 h 5040560"/>
                <a:gd name="connsiteX1549" fmla="*/ 185142 w 9509967"/>
                <a:gd name="connsiteY1549" fmla="*/ 3584159 h 5040560"/>
                <a:gd name="connsiteX1550" fmla="*/ 196974 w 9509967"/>
                <a:gd name="connsiteY1550" fmla="*/ 3601423 h 5040560"/>
                <a:gd name="connsiteX1551" fmla="*/ 213792 w 9509967"/>
                <a:gd name="connsiteY1551" fmla="*/ 3613701 h 5040560"/>
                <a:gd name="connsiteX1552" fmla="*/ 234702 w 9509967"/>
                <a:gd name="connsiteY1552" fmla="*/ 3618389 h 5040560"/>
                <a:gd name="connsiteX1553" fmla="*/ 257696 w 9509967"/>
                <a:gd name="connsiteY1553" fmla="*/ 3613404 h 5040560"/>
                <a:gd name="connsiteX1554" fmla="*/ 276597 w 9509967"/>
                <a:gd name="connsiteY1554" fmla="*/ 3599265 h 5040560"/>
                <a:gd name="connsiteX1555" fmla="*/ 289471 w 9509967"/>
                <a:gd name="connsiteY1555" fmla="*/ 3577090 h 5040560"/>
                <a:gd name="connsiteX1556" fmla="*/ 294233 w 9509967"/>
                <a:gd name="connsiteY1556" fmla="*/ 3547845 h 5040560"/>
                <a:gd name="connsiteX1557" fmla="*/ 289396 w 9509967"/>
                <a:gd name="connsiteY1557" fmla="*/ 3516368 h 5040560"/>
                <a:gd name="connsiteX1558" fmla="*/ 276076 w 9509967"/>
                <a:gd name="connsiteY1558" fmla="*/ 3493076 h 5040560"/>
                <a:gd name="connsiteX1559" fmla="*/ 256059 w 9509967"/>
                <a:gd name="connsiteY1559" fmla="*/ 3478640 h 5040560"/>
                <a:gd name="connsiteX1560" fmla="*/ 231279 w 9509967"/>
                <a:gd name="connsiteY1560" fmla="*/ 3473728 h 5040560"/>
                <a:gd name="connsiteX1561" fmla="*/ 374154 w 9509967"/>
                <a:gd name="connsiteY1561" fmla="*/ 3473728 h 5040560"/>
                <a:gd name="connsiteX1562" fmla="*/ 353244 w 9509967"/>
                <a:gd name="connsiteY1562" fmla="*/ 3477672 h 5040560"/>
                <a:gd name="connsiteX1563" fmla="*/ 336649 w 9509967"/>
                <a:gd name="connsiteY1563" fmla="*/ 3488909 h 5040560"/>
                <a:gd name="connsiteX1564" fmla="*/ 325710 w 9509967"/>
                <a:gd name="connsiteY1564" fmla="*/ 3506396 h 5040560"/>
                <a:gd name="connsiteX1565" fmla="*/ 321766 w 9509967"/>
                <a:gd name="connsiteY1565" fmla="*/ 3529241 h 5040560"/>
                <a:gd name="connsiteX1566" fmla="*/ 415975 w 9509967"/>
                <a:gd name="connsiteY1566" fmla="*/ 3529241 h 5040560"/>
                <a:gd name="connsiteX1567" fmla="*/ 411956 w 9509967"/>
                <a:gd name="connsiteY1567" fmla="*/ 3556477 h 5040560"/>
                <a:gd name="connsiteX1568" fmla="*/ 401092 w 9509967"/>
                <a:gd name="connsiteY1568" fmla="*/ 3576941 h 5040560"/>
                <a:gd name="connsiteX1569" fmla="*/ 385242 w 9509967"/>
                <a:gd name="connsiteY1569" fmla="*/ 3589740 h 5040560"/>
                <a:gd name="connsiteX1570" fmla="*/ 366266 w 9509967"/>
                <a:gd name="connsiteY1570" fmla="*/ 3594130 h 5040560"/>
                <a:gd name="connsiteX1571" fmla="*/ 342975 w 9509967"/>
                <a:gd name="connsiteY1571" fmla="*/ 3586763 h 5040560"/>
                <a:gd name="connsiteX1572" fmla="*/ 326380 w 9509967"/>
                <a:gd name="connsiteY1572" fmla="*/ 3561537 h 5040560"/>
                <a:gd name="connsiteX1573" fmla="*/ 321766 w 9509967"/>
                <a:gd name="connsiteY1573" fmla="*/ 3564514 h 5040560"/>
                <a:gd name="connsiteX1574" fmla="*/ 328017 w 9509967"/>
                <a:gd name="connsiteY1574" fmla="*/ 3584159 h 5040560"/>
                <a:gd name="connsiteX1575" fmla="*/ 339849 w 9509967"/>
                <a:gd name="connsiteY1575" fmla="*/ 3601423 h 5040560"/>
                <a:gd name="connsiteX1576" fmla="*/ 356667 w 9509967"/>
                <a:gd name="connsiteY1576" fmla="*/ 3613701 h 5040560"/>
                <a:gd name="connsiteX1577" fmla="*/ 377577 w 9509967"/>
                <a:gd name="connsiteY1577" fmla="*/ 3618389 h 5040560"/>
                <a:gd name="connsiteX1578" fmla="*/ 400571 w 9509967"/>
                <a:gd name="connsiteY1578" fmla="*/ 3613404 h 5040560"/>
                <a:gd name="connsiteX1579" fmla="*/ 419472 w 9509967"/>
                <a:gd name="connsiteY1579" fmla="*/ 3599265 h 5040560"/>
                <a:gd name="connsiteX1580" fmla="*/ 432346 w 9509967"/>
                <a:gd name="connsiteY1580" fmla="*/ 3577090 h 5040560"/>
                <a:gd name="connsiteX1581" fmla="*/ 437108 w 9509967"/>
                <a:gd name="connsiteY1581" fmla="*/ 3547845 h 5040560"/>
                <a:gd name="connsiteX1582" fmla="*/ 432271 w 9509967"/>
                <a:gd name="connsiteY1582" fmla="*/ 3516368 h 5040560"/>
                <a:gd name="connsiteX1583" fmla="*/ 418951 w 9509967"/>
                <a:gd name="connsiteY1583" fmla="*/ 3493076 h 5040560"/>
                <a:gd name="connsiteX1584" fmla="*/ 398934 w 9509967"/>
                <a:gd name="connsiteY1584" fmla="*/ 3478640 h 5040560"/>
                <a:gd name="connsiteX1585" fmla="*/ 374154 w 9509967"/>
                <a:gd name="connsiteY1585" fmla="*/ 3473728 h 5040560"/>
                <a:gd name="connsiteX1586" fmla="*/ 3660279 w 9509967"/>
                <a:gd name="connsiteY1586" fmla="*/ 3473728 h 5040560"/>
                <a:gd name="connsiteX1587" fmla="*/ 3639368 w 9509967"/>
                <a:gd name="connsiteY1587" fmla="*/ 3477672 h 5040560"/>
                <a:gd name="connsiteX1588" fmla="*/ 3622774 w 9509967"/>
                <a:gd name="connsiteY1588" fmla="*/ 3488909 h 5040560"/>
                <a:gd name="connsiteX1589" fmla="*/ 3611835 w 9509967"/>
                <a:gd name="connsiteY1589" fmla="*/ 3506396 h 5040560"/>
                <a:gd name="connsiteX1590" fmla="*/ 3607891 w 9509967"/>
                <a:gd name="connsiteY1590" fmla="*/ 3529241 h 5040560"/>
                <a:gd name="connsiteX1591" fmla="*/ 3702099 w 9509967"/>
                <a:gd name="connsiteY1591" fmla="*/ 3529241 h 5040560"/>
                <a:gd name="connsiteX1592" fmla="*/ 3698081 w 9509967"/>
                <a:gd name="connsiteY1592" fmla="*/ 3556477 h 5040560"/>
                <a:gd name="connsiteX1593" fmla="*/ 3687217 w 9509967"/>
                <a:gd name="connsiteY1593" fmla="*/ 3576941 h 5040560"/>
                <a:gd name="connsiteX1594" fmla="*/ 3671366 w 9509967"/>
                <a:gd name="connsiteY1594" fmla="*/ 3589740 h 5040560"/>
                <a:gd name="connsiteX1595" fmla="*/ 3652391 w 9509967"/>
                <a:gd name="connsiteY1595" fmla="*/ 3594130 h 5040560"/>
                <a:gd name="connsiteX1596" fmla="*/ 3629099 w 9509967"/>
                <a:gd name="connsiteY1596" fmla="*/ 3586763 h 5040560"/>
                <a:gd name="connsiteX1597" fmla="*/ 3612505 w 9509967"/>
                <a:gd name="connsiteY1597" fmla="*/ 3561537 h 5040560"/>
                <a:gd name="connsiteX1598" fmla="*/ 3607891 w 9509967"/>
                <a:gd name="connsiteY1598" fmla="*/ 3564514 h 5040560"/>
                <a:gd name="connsiteX1599" fmla="*/ 3614142 w 9509967"/>
                <a:gd name="connsiteY1599" fmla="*/ 3584159 h 5040560"/>
                <a:gd name="connsiteX1600" fmla="*/ 3625974 w 9509967"/>
                <a:gd name="connsiteY1600" fmla="*/ 3601423 h 5040560"/>
                <a:gd name="connsiteX1601" fmla="*/ 3642791 w 9509967"/>
                <a:gd name="connsiteY1601" fmla="*/ 3613701 h 5040560"/>
                <a:gd name="connsiteX1602" fmla="*/ 3663702 w 9509967"/>
                <a:gd name="connsiteY1602" fmla="*/ 3618389 h 5040560"/>
                <a:gd name="connsiteX1603" fmla="*/ 3686696 w 9509967"/>
                <a:gd name="connsiteY1603" fmla="*/ 3613404 h 5040560"/>
                <a:gd name="connsiteX1604" fmla="*/ 3705597 w 9509967"/>
                <a:gd name="connsiteY1604" fmla="*/ 3599265 h 5040560"/>
                <a:gd name="connsiteX1605" fmla="*/ 3718471 w 9509967"/>
                <a:gd name="connsiteY1605" fmla="*/ 3577090 h 5040560"/>
                <a:gd name="connsiteX1606" fmla="*/ 3723233 w 9509967"/>
                <a:gd name="connsiteY1606" fmla="*/ 3547845 h 5040560"/>
                <a:gd name="connsiteX1607" fmla="*/ 3718396 w 9509967"/>
                <a:gd name="connsiteY1607" fmla="*/ 3516368 h 5040560"/>
                <a:gd name="connsiteX1608" fmla="*/ 3705076 w 9509967"/>
                <a:gd name="connsiteY1608" fmla="*/ 3493076 h 5040560"/>
                <a:gd name="connsiteX1609" fmla="*/ 3685059 w 9509967"/>
                <a:gd name="connsiteY1609" fmla="*/ 3478640 h 5040560"/>
                <a:gd name="connsiteX1610" fmla="*/ 3660279 w 9509967"/>
                <a:gd name="connsiteY1610" fmla="*/ 3473728 h 5040560"/>
                <a:gd name="connsiteX1611" fmla="*/ 3812679 w 9509967"/>
                <a:gd name="connsiteY1611" fmla="*/ 3473728 h 5040560"/>
                <a:gd name="connsiteX1612" fmla="*/ 3791768 w 9509967"/>
                <a:gd name="connsiteY1612" fmla="*/ 3477672 h 5040560"/>
                <a:gd name="connsiteX1613" fmla="*/ 3775174 w 9509967"/>
                <a:gd name="connsiteY1613" fmla="*/ 3488909 h 5040560"/>
                <a:gd name="connsiteX1614" fmla="*/ 3764235 w 9509967"/>
                <a:gd name="connsiteY1614" fmla="*/ 3506396 h 5040560"/>
                <a:gd name="connsiteX1615" fmla="*/ 3760291 w 9509967"/>
                <a:gd name="connsiteY1615" fmla="*/ 3529241 h 5040560"/>
                <a:gd name="connsiteX1616" fmla="*/ 3854499 w 9509967"/>
                <a:gd name="connsiteY1616" fmla="*/ 3529241 h 5040560"/>
                <a:gd name="connsiteX1617" fmla="*/ 3850481 w 9509967"/>
                <a:gd name="connsiteY1617" fmla="*/ 3556477 h 5040560"/>
                <a:gd name="connsiteX1618" fmla="*/ 3839617 w 9509967"/>
                <a:gd name="connsiteY1618" fmla="*/ 3576941 h 5040560"/>
                <a:gd name="connsiteX1619" fmla="*/ 3823766 w 9509967"/>
                <a:gd name="connsiteY1619" fmla="*/ 3589740 h 5040560"/>
                <a:gd name="connsiteX1620" fmla="*/ 3804791 w 9509967"/>
                <a:gd name="connsiteY1620" fmla="*/ 3594130 h 5040560"/>
                <a:gd name="connsiteX1621" fmla="*/ 3781499 w 9509967"/>
                <a:gd name="connsiteY1621" fmla="*/ 3586763 h 5040560"/>
                <a:gd name="connsiteX1622" fmla="*/ 3764905 w 9509967"/>
                <a:gd name="connsiteY1622" fmla="*/ 3561537 h 5040560"/>
                <a:gd name="connsiteX1623" fmla="*/ 3760291 w 9509967"/>
                <a:gd name="connsiteY1623" fmla="*/ 3564514 h 5040560"/>
                <a:gd name="connsiteX1624" fmla="*/ 3766542 w 9509967"/>
                <a:gd name="connsiteY1624" fmla="*/ 3584159 h 5040560"/>
                <a:gd name="connsiteX1625" fmla="*/ 3778374 w 9509967"/>
                <a:gd name="connsiteY1625" fmla="*/ 3601423 h 5040560"/>
                <a:gd name="connsiteX1626" fmla="*/ 3795191 w 9509967"/>
                <a:gd name="connsiteY1626" fmla="*/ 3613701 h 5040560"/>
                <a:gd name="connsiteX1627" fmla="*/ 3816102 w 9509967"/>
                <a:gd name="connsiteY1627" fmla="*/ 3618389 h 5040560"/>
                <a:gd name="connsiteX1628" fmla="*/ 3839096 w 9509967"/>
                <a:gd name="connsiteY1628" fmla="*/ 3613404 h 5040560"/>
                <a:gd name="connsiteX1629" fmla="*/ 3857997 w 9509967"/>
                <a:gd name="connsiteY1629" fmla="*/ 3599265 h 5040560"/>
                <a:gd name="connsiteX1630" fmla="*/ 3870871 w 9509967"/>
                <a:gd name="connsiteY1630" fmla="*/ 3577090 h 5040560"/>
                <a:gd name="connsiteX1631" fmla="*/ 3875633 w 9509967"/>
                <a:gd name="connsiteY1631" fmla="*/ 3547845 h 5040560"/>
                <a:gd name="connsiteX1632" fmla="*/ 3870796 w 9509967"/>
                <a:gd name="connsiteY1632" fmla="*/ 3516368 h 5040560"/>
                <a:gd name="connsiteX1633" fmla="*/ 3857476 w 9509967"/>
                <a:gd name="connsiteY1633" fmla="*/ 3493076 h 5040560"/>
                <a:gd name="connsiteX1634" fmla="*/ 3837459 w 9509967"/>
                <a:gd name="connsiteY1634" fmla="*/ 3478640 h 5040560"/>
                <a:gd name="connsiteX1635" fmla="*/ 3812679 w 9509967"/>
                <a:gd name="connsiteY1635" fmla="*/ 3473728 h 5040560"/>
                <a:gd name="connsiteX1636" fmla="*/ 4974728 w 9509967"/>
                <a:gd name="connsiteY1636" fmla="*/ 3473728 h 5040560"/>
                <a:gd name="connsiteX1637" fmla="*/ 4953818 w 9509967"/>
                <a:gd name="connsiteY1637" fmla="*/ 3477672 h 5040560"/>
                <a:gd name="connsiteX1638" fmla="*/ 4937224 w 9509967"/>
                <a:gd name="connsiteY1638" fmla="*/ 3488909 h 5040560"/>
                <a:gd name="connsiteX1639" fmla="*/ 4926284 w 9509967"/>
                <a:gd name="connsiteY1639" fmla="*/ 3506396 h 5040560"/>
                <a:gd name="connsiteX1640" fmla="*/ 4922341 w 9509967"/>
                <a:gd name="connsiteY1640" fmla="*/ 3529241 h 5040560"/>
                <a:gd name="connsiteX1641" fmla="*/ 5016549 w 9509967"/>
                <a:gd name="connsiteY1641" fmla="*/ 3529241 h 5040560"/>
                <a:gd name="connsiteX1642" fmla="*/ 5012531 w 9509967"/>
                <a:gd name="connsiteY1642" fmla="*/ 3556477 h 5040560"/>
                <a:gd name="connsiteX1643" fmla="*/ 5001666 w 9509967"/>
                <a:gd name="connsiteY1643" fmla="*/ 3576941 h 5040560"/>
                <a:gd name="connsiteX1644" fmla="*/ 4985816 w 9509967"/>
                <a:gd name="connsiteY1644" fmla="*/ 3589740 h 5040560"/>
                <a:gd name="connsiteX1645" fmla="*/ 4966841 w 9509967"/>
                <a:gd name="connsiteY1645" fmla="*/ 3594130 h 5040560"/>
                <a:gd name="connsiteX1646" fmla="*/ 4943549 w 9509967"/>
                <a:gd name="connsiteY1646" fmla="*/ 3586763 h 5040560"/>
                <a:gd name="connsiteX1647" fmla="*/ 4926955 w 9509967"/>
                <a:gd name="connsiteY1647" fmla="*/ 3561537 h 5040560"/>
                <a:gd name="connsiteX1648" fmla="*/ 4922341 w 9509967"/>
                <a:gd name="connsiteY1648" fmla="*/ 3564514 h 5040560"/>
                <a:gd name="connsiteX1649" fmla="*/ 4928592 w 9509967"/>
                <a:gd name="connsiteY1649" fmla="*/ 3584159 h 5040560"/>
                <a:gd name="connsiteX1650" fmla="*/ 4940424 w 9509967"/>
                <a:gd name="connsiteY1650" fmla="*/ 3601423 h 5040560"/>
                <a:gd name="connsiteX1651" fmla="*/ 4957241 w 9509967"/>
                <a:gd name="connsiteY1651" fmla="*/ 3613701 h 5040560"/>
                <a:gd name="connsiteX1652" fmla="*/ 4978152 w 9509967"/>
                <a:gd name="connsiteY1652" fmla="*/ 3618389 h 5040560"/>
                <a:gd name="connsiteX1653" fmla="*/ 5001145 w 9509967"/>
                <a:gd name="connsiteY1653" fmla="*/ 3613404 h 5040560"/>
                <a:gd name="connsiteX1654" fmla="*/ 5020047 w 9509967"/>
                <a:gd name="connsiteY1654" fmla="*/ 3599265 h 5040560"/>
                <a:gd name="connsiteX1655" fmla="*/ 5032920 w 9509967"/>
                <a:gd name="connsiteY1655" fmla="*/ 3577090 h 5040560"/>
                <a:gd name="connsiteX1656" fmla="*/ 5037683 w 9509967"/>
                <a:gd name="connsiteY1656" fmla="*/ 3547845 h 5040560"/>
                <a:gd name="connsiteX1657" fmla="*/ 5032846 w 9509967"/>
                <a:gd name="connsiteY1657" fmla="*/ 3516368 h 5040560"/>
                <a:gd name="connsiteX1658" fmla="*/ 5019526 w 9509967"/>
                <a:gd name="connsiteY1658" fmla="*/ 3493076 h 5040560"/>
                <a:gd name="connsiteX1659" fmla="*/ 4999508 w 9509967"/>
                <a:gd name="connsiteY1659" fmla="*/ 3478640 h 5040560"/>
                <a:gd name="connsiteX1660" fmla="*/ 4974728 w 9509967"/>
                <a:gd name="connsiteY1660" fmla="*/ 3473728 h 5040560"/>
                <a:gd name="connsiteX1661" fmla="*/ 5546229 w 9509967"/>
                <a:gd name="connsiteY1661" fmla="*/ 3473728 h 5040560"/>
                <a:gd name="connsiteX1662" fmla="*/ 5571008 w 9509967"/>
                <a:gd name="connsiteY1662" fmla="*/ 3478640 h 5040560"/>
                <a:gd name="connsiteX1663" fmla="*/ 5591026 w 9509967"/>
                <a:gd name="connsiteY1663" fmla="*/ 3493076 h 5040560"/>
                <a:gd name="connsiteX1664" fmla="*/ 5604346 w 9509967"/>
                <a:gd name="connsiteY1664" fmla="*/ 3516368 h 5040560"/>
                <a:gd name="connsiteX1665" fmla="*/ 5609183 w 9509967"/>
                <a:gd name="connsiteY1665" fmla="*/ 3547845 h 5040560"/>
                <a:gd name="connsiteX1666" fmla="*/ 5604420 w 9509967"/>
                <a:gd name="connsiteY1666" fmla="*/ 3577090 h 5040560"/>
                <a:gd name="connsiteX1667" fmla="*/ 5591547 w 9509967"/>
                <a:gd name="connsiteY1667" fmla="*/ 3599265 h 5040560"/>
                <a:gd name="connsiteX1668" fmla="*/ 5572646 w 9509967"/>
                <a:gd name="connsiteY1668" fmla="*/ 3613404 h 5040560"/>
                <a:gd name="connsiteX1669" fmla="*/ 5549651 w 9509967"/>
                <a:gd name="connsiteY1669" fmla="*/ 3618389 h 5040560"/>
                <a:gd name="connsiteX1670" fmla="*/ 5528741 w 9509967"/>
                <a:gd name="connsiteY1670" fmla="*/ 3613701 h 5040560"/>
                <a:gd name="connsiteX1671" fmla="*/ 5511924 w 9509967"/>
                <a:gd name="connsiteY1671" fmla="*/ 3601423 h 5040560"/>
                <a:gd name="connsiteX1672" fmla="*/ 5500092 w 9509967"/>
                <a:gd name="connsiteY1672" fmla="*/ 3584159 h 5040560"/>
                <a:gd name="connsiteX1673" fmla="*/ 5493841 w 9509967"/>
                <a:gd name="connsiteY1673" fmla="*/ 3564514 h 5040560"/>
                <a:gd name="connsiteX1674" fmla="*/ 5498455 w 9509967"/>
                <a:gd name="connsiteY1674" fmla="*/ 3561537 h 5040560"/>
                <a:gd name="connsiteX1675" fmla="*/ 5515049 w 9509967"/>
                <a:gd name="connsiteY1675" fmla="*/ 3586763 h 5040560"/>
                <a:gd name="connsiteX1676" fmla="*/ 5538341 w 9509967"/>
                <a:gd name="connsiteY1676" fmla="*/ 3594130 h 5040560"/>
                <a:gd name="connsiteX1677" fmla="*/ 5557316 w 9509967"/>
                <a:gd name="connsiteY1677" fmla="*/ 3589740 h 5040560"/>
                <a:gd name="connsiteX1678" fmla="*/ 5573166 w 9509967"/>
                <a:gd name="connsiteY1678" fmla="*/ 3576941 h 5040560"/>
                <a:gd name="connsiteX1679" fmla="*/ 5584031 w 9509967"/>
                <a:gd name="connsiteY1679" fmla="*/ 3556477 h 5040560"/>
                <a:gd name="connsiteX1680" fmla="*/ 5588049 w 9509967"/>
                <a:gd name="connsiteY1680" fmla="*/ 3529241 h 5040560"/>
                <a:gd name="connsiteX1681" fmla="*/ 5493841 w 9509967"/>
                <a:gd name="connsiteY1681" fmla="*/ 3529241 h 5040560"/>
                <a:gd name="connsiteX1682" fmla="*/ 5497785 w 9509967"/>
                <a:gd name="connsiteY1682" fmla="*/ 3506396 h 5040560"/>
                <a:gd name="connsiteX1683" fmla="*/ 5508724 w 9509967"/>
                <a:gd name="connsiteY1683" fmla="*/ 3488909 h 5040560"/>
                <a:gd name="connsiteX1684" fmla="*/ 5525318 w 9509967"/>
                <a:gd name="connsiteY1684" fmla="*/ 3477672 h 5040560"/>
                <a:gd name="connsiteX1685" fmla="*/ 5546229 w 9509967"/>
                <a:gd name="connsiteY1685" fmla="*/ 3473728 h 5040560"/>
                <a:gd name="connsiteX1686" fmla="*/ 7289303 w 9509967"/>
                <a:gd name="connsiteY1686" fmla="*/ 3473728 h 5040560"/>
                <a:gd name="connsiteX1687" fmla="*/ 7268393 w 9509967"/>
                <a:gd name="connsiteY1687" fmla="*/ 3477672 h 5040560"/>
                <a:gd name="connsiteX1688" fmla="*/ 7251798 w 9509967"/>
                <a:gd name="connsiteY1688" fmla="*/ 3488909 h 5040560"/>
                <a:gd name="connsiteX1689" fmla="*/ 7240859 w 9509967"/>
                <a:gd name="connsiteY1689" fmla="*/ 3506396 h 5040560"/>
                <a:gd name="connsiteX1690" fmla="*/ 7236915 w 9509967"/>
                <a:gd name="connsiteY1690" fmla="*/ 3529241 h 5040560"/>
                <a:gd name="connsiteX1691" fmla="*/ 7331124 w 9509967"/>
                <a:gd name="connsiteY1691" fmla="*/ 3529241 h 5040560"/>
                <a:gd name="connsiteX1692" fmla="*/ 7327105 w 9509967"/>
                <a:gd name="connsiteY1692" fmla="*/ 3556477 h 5040560"/>
                <a:gd name="connsiteX1693" fmla="*/ 7316241 w 9509967"/>
                <a:gd name="connsiteY1693" fmla="*/ 3576941 h 5040560"/>
                <a:gd name="connsiteX1694" fmla="*/ 7300391 w 9509967"/>
                <a:gd name="connsiteY1694" fmla="*/ 3589740 h 5040560"/>
                <a:gd name="connsiteX1695" fmla="*/ 7281415 w 9509967"/>
                <a:gd name="connsiteY1695" fmla="*/ 3594130 h 5040560"/>
                <a:gd name="connsiteX1696" fmla="*/ 7258124 w 9509967"/>
                <a:gd name="connsiteY1696" fmla="*/ 3586763 h 5040560"/>
                <a:gd name="connsiteX1697" fmla="*/ 7241529 w 9509967"/>
                <a:gd name="connsiteY1697" fmla="*/ 3561537 h 5040560"/>
                <a:gd name="connsiteX1698" fmla="*/ 7236915 w 9509967"/>
                <a:gd name="connsiteY1698" fmla="*/ 3564514 h 5040560"/>
                <a:gd name="connsiteX1699" fmla="*/ 7243167 w 9509967"/>
                <a:gd name="connsiteY1699" fmla="*/ 3584159 h 5040560"/>
                <a:gd name="connsiteX1700" fmla="*/ 7254998 w 9509967"/>
                <a:gd name="connsiteY1700" fmla="*/ 3601423 h 5040560"/>
                <a:gd name="connsiteX1701" fmla="*/ 7271816 w 9509967"/>
                <a:gd name="connsiteY1701" fmla="*/ 3613701 h 5040560"/>
                <a:gd name="connsiteX1702" fmla="*/ 7292726 w 9509967"/>
                <a:gd name="connsiteY1702" fmla="*/ 3618389 h 5040560"/>
                <a:gd name="connsiteX1703" fmla="*/ 7315720 w 9509967"/>
                <a:gd name="connsiteY1703" fmla="*/ 3613404 h 5040560"/>
                <a:gd name="connsiteX1704" fmla="*/ 7334621 w 9509967"/>
                <a:gd name="connsiteY1704" fmla="*/ 3599265 h 5040560"/>
                <a:gd name="connsiteX1705" fmla="*/ 7347495 w 9509967"/>
                <a:gd name="connsiteY1705" fmla="*/ 3577090 h 5040560"/>
                <a:gd name="connsiteX1706" fmla="*/ 7352257 w 9509967"/>
                <a:gd name="connsiteY1706" fmla="*/ 3547845 h 5040560"/>
                <a:gd name="connsiteX1707" fmla="*/ 7347421 w 9509967"/>
                <a:gd name="connsiteY1707" fmla="*/ 3516368 h 5040560"/>
                <a:gd name="connsiteX1708" fmla="*/ 7334100 w 9509967"/>
                <a:gd name="connsiteY1708" fmla="*/ 3493076 h 5040560"/>
                <a:gd name="connsiteX1709" fmla="*/ 7314083 w 9509967"/>
                <a:gd name="connsiteY1709" fmla="*/ 3478640 h 5040560"/>
                <a:gd name="connsiteX1710" fmla="*/ 7289303 w 9509967"/>
                <a:gd name="connsiteY1710" fmla="*/ 3473728 h 5040560"/>
                <a:gd name="connsiteX1711" fmla="*/ 7432178 w 9509967"/>
                <a:gd name="connsiteY1711" fmla="*/ 3473728 h 5040560"/>
                <a:gd name="connsiteX1712" fmla="*/ 7411267 w 9509967"/>
                <a:gd name="connsiteY1712" fmla="*/ 3477672 h 5040560"/>
                <a:gd name="connsiteX1713" fmla="*/ 7394673 w 9509967"/>
                <a:gd name="connsiteY1713" fmla="*/ 3488909 h 5040560"/>
                <a:gd name="connsiteX1714" fmla="*/ 7383735 w 9509967"/>
                <a:gd name="connsiteY1714" fmla="*/ 3506396 h 5040560"/>
                <a:gd name="connsiteX1715" fmla="*/ 7379791 w 9509967"/>
                <a:gd name="connsiteY1715" fmla="*/ 3529241 h 5040560"/>
                <a:gd name="connsiteX1716" fmla="*/ 7473999 w 9509967"/>
                <a:gd name="connsiteY1716" fmla="*/ 3529241 h 5040560"/>
                <a:gd name="connsiteX1717" fmla="*/ 7469980 w 9509967"/>
                <a:gd name="connsiteY1717" fmla="*/ 3556477 h 5040560"/>
                <a:gd name="connsiteX1718" fmla="*/ 7459116 w 9509967"/>
                <a:gd name="connsiteY1718" fmla="*/ 3576941 h 5040560"/>
                <a:gd name="connsiteX1719" fmla="*/ 7443266 w 9509967"/>
                <a:gd name="connsiteY1719" fmla="*/ 3589740 h 5040560"/>
                <a:gd name="connsiteX1720" fmla="*/ 7424290 w 9509967"/>
                <a:gd name="connsiteY1720" fmla="*/ 3594130 h 5040560"/>
                <a:gd name="connsiteX1721" fmla="*/ 7400998 w 9509967"/>
                <a:gd name="connsiteY1721" fmla="*/ 3586763 h 5040560"/>
                <a:gd name="connsiteX1722" fmla="*/ 7384404 w 9509967"/>
                <a:gd name="connsiteY1722" fmla="*/ 3561537 h 5040560"/>
                <a:gd name="connsiteX1723" fmla="*/ 7379791 w 9509967"/>
                <a:gd name="connsiteY1723" fmla="*/ 3564514 h 5040560"/>
                <a:gd name="connsiteX1724" fmla="*/ 7386041 w 9509967"/>
                <a:gd name="connsiteY1724" fmla="*/ 3584159 h 5040560"/>
                <a:gd name="connsiteX1725" fmla="*/ 7397873 w 9509967"/>
                <a:gd name="connsiteY1725" fmla="*/ 3601423 h 5040560"/>
                <a:gd name="connsiteX1726" fmla="*/ 7414691 w 9509967"/>
                <a:gd name="connsiteY1726" fmla="*/ 3613701 h 5040560"/>
                <a:gd name="connsiteX1727" fmla="*/ 7435601 w 9509967"/>
                <a:gd name="connsiteY1727" fmla="*/ 3618389 h 5040560"/>
                <a:gd name="connsiteX1728" fmla="*/ 7458595 w 9509967"/>
                <a:gd name="connsiteY1728" fmla="*/ 3613404 h 5040560"/>
                <a:gd name="connsiteX1729" fmla="*/ 7477496 w 9509967"/>
                <a:gd name="connsiteY1729" fmla="*/ 3599265 h 5040560"/>
                <a:gd name="connsiteX1730" fmla="*/ 7490370 w 9509967"/>
                <a:gd name="connsiteY1730" fmla="*/ 3577090 h 5040560"/>
                <a:gd name="connsiteX1731" fmla="*/ 7495133 w 9509967"/>
                <a:gd name="connsiteY1731" fmla="*/ 3547845 h 5040560"/>
                <a:gd name="connsiteX1732" fmla="*/ 7490296 w 9509967"/>
                <a:gd name="connsiteY1732" fmla="*/ 3516368 h 5040560"/>
                <a:gd name="connsiteX1733" fmla="*/ 7476975 w 9509967"/>
                <a:gd name="connsiteY1733" fmla="*/ 3493076 h 5040560"/>
                <a:gd name="connsiteX1734" fmla="*/ 7456958 w 9509967"/>
                <a:gd name="connsiteY1734" fmla="*/ 3478640 h 5040560"/>
                <a:gd name="connsiteX1735" fmla="*/ 7432178 w 9509967"/>
                <a:gd name="connsiteY1735" fmla="*/ 3473728 h 5040560"/>
                <a:gd name="connsiteX1736" fmla="*/ 1451669 w 9509967"/>
                <a:gd name="connsiteY1736" fmla="*/ 3433098 h 5040560"/>
                <a:gd name="connsiteX1737" fmla="*/ 1447056 w 9509967"/>
                <a:gd name="connsiteY1737" fmla="*/ 3433098 h 5040560"/>
                <a:gd name="connsiteX1738" fmla="*/ 1447056 w 9509967"/>
                <a:gd name="connsiteY1738" fmla="*/ 3477896 h 5040560"/>
                <a:gd name="connsiteX1739" fmla="*/ 1415207 w 9509967"/>
                <a:gd name="connsiteY1739" fmla="*/ 3477896 h 5040560"/>
                <a:gd name="connsiteX1740" fmla="*/ 1415207 w 9509967"/>
                <a:gd name="connsiteY1740" fmla="*/ 3488314 h 5040560"/>
                <a:gd name="connsiteX1741" fmla="*/ 1447056 w 9509967"/>
                <a:gd name="connsiteY1741" fmla="*/ 3488314 h 5040560"/>
                <a:gd name="connsiteX1742" fmla="*/ 1447056 w 9509967"/>
                <a:gd name="connsiteY1742" fmla="*/ 3576718 h 5040560"/>
                <a:gd name="connsiteX1743" fmla="*/ 1446014 w 9509967"/>
                <a:gd name="connsiteY1743" fmla="*/ 3587805 h 5040560"/>
                <a:gd name="connsiteX1744" fmla="*/ 1443187 w 9509967"/>
                <a:gd name="connsiteY1744" fmla="*/ 3594726 h 5040560"/>
                <a:gd name="connsiteX1745" fmla="*/ 1438945 w 9509967"/>
                <a:gd name="connsiteY1745" fmla="*/ 3598223 h 5040560"/>
                <a:gd name="connsiteX1746" fmla="*/ 1433513 w 9509967"/>
                <a:gd name="connsiteY1746" fmla="*/ 3599191 h 5040560"/>
                <a:gd name="connsiteX1747" fmla="*/ 1423987 w 9509967"/>
                <a:gd name="connsiteY1747" fmla="*/ 3596140 h 5040560"/>
                <a:gd name="connsiteX1748" fmla="*/ 1416844 w 9509967"/>
                <a:gd name="connsiteY1748" fmla="*/ 3587136 h 5040560"/>
                <a:gd name="connsiteX1749" fmla="*/ 1411039 w 9509967"/>
                <a:gd name="connsiteY1749" fmla="*/ 3587136 h 5040560"/>
                <a:gd name="connsiteX1750" fmla="*/ 1417513 w 9509967"/>
                <a:gd name="connsiteY1750" fmla="*/ 3599935 h 5040560"/>
                <a:gd name="connsiteX1751" fmla="*/ 1425773 w 9509967"/>
                <a:gd name="connsiteY1751" fmla="*/ 3609088 h 5040560"/>
                <a:gd name="connsiteX1752" fmla="*/ 1435299 w 9509967"/>
                <a:gd name="connsiteY1752" fmla="*/ 3614594 h 5040560"/>
                <a:gd name="connsiteX1753" fmla="*/ 1445419 w 9509967"/>
                <a:gd name="connsiteY1753" fmla="*/ 3616455 h 5040560"/>
                <a:gd name="connsiteX1754" fmla="*/ 1452339 w 9509967"/>
                <a:gd name="connsiteY1754" fmla="*/ 3615487 h 5040560"/>
                <a:gd name="connsiteX1755" fmla="*/ 1458888 w 9509967"/>
                <a:gd name="connsiteY1755" fmla="*/ 3612660 h 5040560"/>
                <a:gd name="connsiteX1756" fmla="*/ 1464469 w 9509967"/>
                <a:gd name="connsiteY1756" fmla="*/ 3608120 h 5040560"/>
                <a:gd name="connsiteX1757" fmla="*/ 1468487 w 9509967"/>
                <a:gd name="connsiteY1757" fmla="*/ 3601869 h 5040560"/>
                <a:gd name="connsiteX1758" fmla="*/ 1471613 w 9509967"/>
                <a:gd name="connsiteY1758" fmla="*/ 3579992 h 5040560"/>
                <a:gd name="connsiteX1759" fmla="*/ 1471613 w 9509967"/>
                <a:gd name="connsiteY1759" fmla="*/ 3488314 h 5040560"/>
                <a:gd name="connsiteX1760" fmla="*/ 1493193 w 9509967"/>
                <a:gd name="connsiteY1760" fmla="*/ 3488314 h 5040560"/>
                <a:gd name="connsiteX1761" fmla="*/ 1493193 w 9509967"/>
                <a:gd name="connsiteY1761" fmla="*/ 3483402 h 5040560"/>
                <a:gd name="connsiteX1762" fmla="*/ 1476449 w 9509967"/>
                <a:gd name="connsiteY1762" fmla="*/ 3472315 h 5040560"/>
                <a:gd name="connsiteX1763" fmla="*/ 1461195 w 9509967"/>
                <a:gd name="connsiteY1763" fmla="*/ 3453786 h 5040560"/>
                <a:gd name="connsiteX1764" fmla="*/ 1457102 w 9509967"/>
                <a:gd name="connsiteY1764" fmla="*/ 3445823 h 5040560"/>
                <a:gd name="connsiteX1765" fmla="*/ 1451669 w 9509967"/>
                <a:gd name="connsiteY1765" fmla="*/ 3433098 h 5040560"/>
                <a:gd name="connsiteX1766" fmla="*/ 1889819 w 9509967"/>
                <a:gd name="connsiteY1766" fmla="*/ 3433098 h 5040560"/>
                <a:gd name="connsiteX1767" fmla="*/ 1885206 w 9509967"/>
                <a:gd name="connsiteY1767" fmla="*/ 3433098 h 5040560"/>
                <a:gd name="connsiteX1768" fmla="*/ 1885206 w 9509967"/>
                <a:gd name="connsiteY1768" fmla="*/ 3477896 h 5040560"/>
                <a:gd name="connsiteX1769" fmla="*/ 1853357 w 9509967"/>
                <a:gd name="connsiteY1769" fmla="*/ 3477896 h 5040560"/>
                <a:gd name="connsiteX1770" fmla="*/ 1853357 w 9509967"/>
                <a:gd name="connsiteY1770" fmla="*/ 3488314 h 5040560"/>
                <a:gd name="connsiteX1771" fmla="*/ 1885206 w 9509967"/>
                <a:gd name="connsiteY1771" fmla="*/ 3488314 h 5040560"/>
                <a:gd name="connsiteX1772" fmla="*/ 1885206 w 9509967"/>
                <a:gd name="connsiteY1772" fmla="*/ 3576718 h 5040560"/>
                <a:gd name="connsiteX1773" fmla="*/ 1884164 w 9509967"/>
                <a:gd name="connsiteY1773" fmla="*/ 3587805 h 5040560"/>
                <a:gd name="connsiteX1774" fmla="*/ 1881337 w 9509967"/>
                <a:gd name="connsiteY1774" fmla="*/ 3594726 h 5040560"/>
                <a:gd name="connsiteX1775" fmla="*/ 1877095 w 9509967"/>
                <a:gd name="connsiteY1775" fmla="*/ 3598223 h 5040560"/>
                <a:gd name="connsiteX1776" fmla="*/ 1871663 w 9509967"/>
                <a:gd name="connsiteY1776" fmla="*/ 3599191 h 5040560"/>
                <a:gd name="connsiteX1777" fmla="*/ 1862137 w 9509967"/>
                <a:gd name="connsiteY1777" fmla="*/ 3596140 h 5040560"/>
                <a:gd name="connsiteX1778" fmla="*/ 1854994 w 9509967"/>
                <a:gd name="connsiteY1778" fmla="*/ 3587136 h 5040560"/>
                <a:gd name="connsiteX1779" fmla="*/ 1849189 w 9509967"/>
                <a:gd name="connsiteY1779" fmla="*/ 3587136 h 5040560"/>
                <a:gd name="connsiteX1780" fmla="*/ 1855663 w 9509967"/>
                <a:gd name="connsiteY1780" fmla="*/ 3599935 h 5040560"/>
                <a:gd name="connsiteX1781" fmla="*/ 1863923 w 9509967"/>
                <a:gd name="connsiteY1781" fmla="*/ 3609088 h 5040560"/>
                <a:gd name="connsiteX1782" fmla="*/ 1873449 w 9509967"/>
                <a:gd name="connsiteY1782" fmla="*/ 3614594 h 5040560"/>
                <a:gd name="connsiteX1783" fmla="*/ 1883569 w 9509967"/>
                <a:gd name="connsiteY1783" fmla="*/ 3616455 h 5040560"/>
                <a:gd name="connsiteX1784" fmla="*/ 1890489 w 9509967"/>
                <a:gd name="connsiteY1784" fmla="*/ 3615487 h 5040560"/>
                <a:gd name="connsiteX1785" fmla="*/ 1897038 w 9509967"/>
                <a:gd name="connsiteY1785" fmla="*/ 3612660 h 5040560"/>
                <a:gd name="connsiteX1786" fmla="*/ 1902619 w 9509967"/>
                <a:gd name="connsiteY1786" fmla="*/ 3608120 h 5040560"/>
                <a:gd name="connsiteX1787" fmla="*/ 1906637 w 9509967"/>
                <a:gd name="connsiteY1787" fmla="*/ 3601869 h 5040560"/>
                <a:gd name="connsiteX1788" fmla="*/ 1909763 w 9509967"/>
                <a:gd name="connsiteY1788" fmla="*/ 3579992 h 5040560"/>
                <a:gd name="connsiteX1789" fmla="*/ 1909763 w 9509967"/>
                <a:gd name="connsiteY1789" fmla="*/ 3488314 h 5040560"/>
                <a:gd name="connsiteX1790" fmla="*/ 1931343 w 9509967"/>
                <a:gd name="connsiteY1790" fmla="*/ 3488314 h 5040560"/>
                <a:gd name="connsiteX1791" fmla="*/ 1931343 w 9509967"/>
                <a:gd name="connsiteY1791" fmla="*/ 3483402 h 5040560"/>
                <a:gd name="connsiteX1792" fmla="*/ 1914599 w 9509967"/>
                <a:gd name="connsiteY1792" fmla="*/ 3472315 h 5040560"/>
                <a:gd name="connsiteX1793" fmla="*/ 1899345 w 9509967"/>
                <a:gd name="connsiteY1793" fmla="*/ 3453786 h 5040560"/>
                <a:gd name="connsiteX1794" fmla="*/ 1895252 w 9509967"/>
                <a:gd name="connsiteY1794" fmla="*/ 3445823 h 5040560"/>
                <a:gd name="connsiteX1795" fmla="*/ 1889819 w 9509967"/>
                <a:gd name="connsiteY1795" fmla="*/ 3433098 h 5040560"/>
                <a:gd name="connsiteX1796" fmla="*/ 2423219 w 9509967"/>
                <a:gd name="connsiteY1796" fmla="*/ 3433098 h 5040560"/>
                <a:gd name="connsiteX1797" fmla="*/ 2418606 w 9509967"/>
                <a:gd name="connsiteY1797" fmla="*/ 3433098 h 5040560"/>
                <a:gd name="connsiteX1798" fmla="*/ 2418606 w 9509967"/>
                <a:gd name="connsiteY1798" fmla="*/ 3477896 h 5040560"/>
                <a:gd name="connsiteX1799" fmla="*/ 2386757 w 9509967"/>
                <a:gd name="connsiteY1799" fmla="*/ 3477896 h 5040560"/>
                <a:gd name="connsiteX1800" fmla="*/ 2386757 w 9509967"/>
                <a:gd name="connsiteY1800" fmla="*/ 3488314 h 5040560"/>
                <a:gd name="connsiteX1801" fmla="*/ 2418606 w 9509967"/>
                <a:gd name="connsiteY1801" fmla="*/ 3488314 h 5040560"/>
                <a:gd name="connsiteX1802" fmla="*/ 2418606 w 9509967"/>
                <a:gd name="connsiteY1802" fmla="*/ 3576718 h 5040560"/>
                <a:gd name="connsiteX1803" fmla="*/ 2417564 w 9509967"/>
                <a:gd name="connsiteY1803" fmla="*/ 3587805 h 5040560"/>
                <a:gd name="connsiteX1804" fmla="*/ 2414737 w 9509967"/>
                <a:gd name="connsiteY1804" fmla="*/ 3594726 h 5040560"/>
                <a:gd name="connsiteX1805" fmla="*/ 2410495 w 9509967"/>
                <a:gd name="connsiteY1805" fmla="*/ 3598223 h 5040560"/>
                <a:gd name="connsiteX1806" fmla="*/ 2405063 w 9509967"/>
                <a:gd name="connsiteY1806" fmla="*/ 3599191 h 5040560"/>
                <a:gd name="connsiteX1807" fmla="*/ 2395537 w 9509967"/>
                <a:gd name="connsiteY1807" fmla="*/ 3596140 h 5040560"/>
                <a:gd name="connsiteX1808" fmla="*/ 2388394 w 9509967"/>
                <a:gd name="connsiteY1808" fmla="*/ 3587136 h 5040560"/>
                <a:gd name="connsiteX1809" fmla="*/ 2382589 w 9509967"/>
                <a:gd name="connsiteY1809" fmla="*/ 3587136 h 5040560"/>
                <a:gd name="connsiteX1810" fmla="*/ 2389063 w 9509967"/>
                <a:gd name="connsiteY1810" fmla="*/ 3599935 h 5040560"/>
                <a:gd name="connsiteX1811" fmla="*/ 2397323 w 9509967"/>
                <a:gd name="connsiteY1811" fmla="*/ 3609088 h 5040560"/>
                <a:gd name="connsiteX1812" fmla="*/ 2406849 w 9509967"/>
                <a:gd name="connsiteY1812" fmla="*/ 3614594 h 5040560"/>
                <a:gd name="connsiteX1813" fmla="*/ 2416969 w 9509967"/>
                <a:gd name="connsiteY1813" fmla="*/ 3616455 h 5040560"/>
                <a:gd name="connsiteX1814" fmla="*/ 2423889 w 9509967"/>
                <a:gd name="connsiteY1814" fmla="*/ 3615487 h 5040560"/>
                <a:gd name="connsiteX1815" fmla="*/ 2430438 w 9509967"/>
                <a:gd name="connsiteY1815" fmla="*/ 3612660 h 5040560"/>
                <a:gd name="connsiteX1816" fmla="*/ 2436019 w 9509967"/>
                <a:gd name="connsiteY1816" fmla="*/ 3608120 h 5040560"/>
                <a:gd name="connsiteX1817" fmla="*/ 2440037 w 9509967"/>
                <a:gd name="connsiteY1817" fmla="*/ 3601869 h 5040560"/>
                <a:gd name="connsiteX1818" fmla="*/ 2443163 w 9509967"/>
                <a:gd name="connsiteY1818" fmla="*/ 3579992 h 5040560"/>
                <a:gd name="connsiteX1819" fmla="*/ 2443163 w 9509967"/>
                <a:gd name="connsiteY1819" fmla="*/ 3488314 h 5040560"/>
                <a:gd name="connsiteX1820" fmla="*/ 2464743 w 9509967"/>
                <a:gd name="connsiteY1820" fmla="*/ 3488314 h 5040560"/>
                <a:gd name="connsiteX1821" fmla="*/ 2464743 w 9509967"/>
                <a:gd name="connsiteY1821" fmla="*/ 3483402 h 5040560"/>
                <a:gd name="connsiteX1822" fmla="*/ 2447999 w 9509967"/>
                <a:gd name="connsiteY1822" fmla="*/ 3472315 h 5040560"/>
                <a:gd name="connsiteX1823" fmla="*/ 2432745 w 9509967"/>
                <a:gd name="connsiteY1823" fmla="*/ 3453786 h 5040560"/>
                <a:gd name="connsiteX1824" fmla="*/ 2428652 w 9509967"/>
                <a:gd name="connsiteY1824" fmla="*/ 3445823 h 5040560"/>
                <a:gd name="connsiteX1825" fmla="*/ 2423219 w 9509967"/>
                <a:gd name="connsiteY1825" fmla="*/ 3433098 h 5040560"/>
                <a:gd name="connsiteX1826" fmla="*/ 5271194 w 9509967"/>
                <a:gd name="connsiteY1826" fmla="*/ 3433098 h 5040560"/>
                <a:gd name="connsiteX1827" fmla="*/ 5276626 w 9509967"/>
                <a:gd name="connsiteY1827" fmla="*/ 3445823 h 5040560"/>
                <a:gd name="connsiteX1828" fmla="*/ 5280719 w 9509967"/>
                <a:gd name="connsiteY1828" fmla="*/ 3453786 h 5040560"/>
                <a:gd name="connsiteX1829" fmla="*/ 5295974 w 9509967"/>
                <a:gd name="connsiteY1829" fmla="*/ 3472315 h 5040560"/>
                <a:gd name="connsiteX1830" fmla="*/ 5312717 w 9509967"/>
                <a:gd name="connsiteY1830" fmla="*/ 3483402 h 5040560"/>
                <a:gd name="connsiteX1831" fmla="*/ 5312717 w 9509967"/>
                <a:gd name="connsiteY1831" fmla="*/ 3488314 h 5040560"/>
                <a:gd name="connsiteX1832" fmla="*/ 5291137 w 9509967"/>
                <a:gd name="connsiteY1832" fmla="*/ 3488314 h 5040560"/>
                <a:gd name="connsiteX1833" fmla="*/ 5291137 w 9509967"/>
                <a:gd name="connsiteY1833" fmla="*/ 3579992 h 5040560"/>
                <a:gd name="connsiteX1834" fmla="*/ 5288012 w 9509967"/>
                <a:gd name="connsiteY1834" fmla="*/ 3601869 h 5040560"/>
                <a:gd name="connsiteX1835" fmla="*/ 5283993 w 9509967"/>
                <a:gd name="connsiteY1835" fmla="*/ 3608120 h 5040560"/>
                <a:gd name="connsiteX1836" fmla="*/ 5278412 w 9509967"/>
                <a:gd name="connsiteY1836" fmla="*/ 3612660 h 5040560"/>
                <a:gd name="connsiteX1837" fmla="*/ 5271864 w 9509967"/>
                <a:gd name="connsiteY1837" fmla="*/ 3615487 h 5040560"/>
                <a:gd name="connsiteX1838" fmla="*/ 5264943 w 9509967"/>
                <a:gd name="connsiteY1838" fmla="*/ 3616455 h 5040560"/>
                <a:gd name="connsiteX1839" fmla="*/ 5254823 w 9509967"/>
                <a:gd name="connsiteY1839" fmla="*/ 3614594 h 5040560"/>
                <a:gd name="connsiteX1840" fmla="*/ 5245297 w 9509967"/>
                <a:gd name="connsiteY1840" fmla="*/ 3609088 h 5040560"/>
                <a:gd name="connsiteX1841" fmla="*/ 5237038 w 9509967"/>
                <a:gd name="connsiteY1841" fmla="*/ 3599935 h 5040560"/>
                <a:gd name="connsiteX1842" fmla="*/ 5230564 w 9509967"/>
                <a:gd name="connsiteY1842" fmla="*/ 3587136 h 5040560"/>
                <a:gd name="connsiteX1843" fmla="*/ 5236368 w 9509967"/>
                <a:gd name="connsiteY1843" fmla="*/ 3587136 h 5040560"/>
                <a:gd name="connsiteX1844" fmla="*/ 5243512 w 9509967"/>
                <a:gd name="connsiteY1844" fmla="*/ 3596140 h 5040560"/>
                <a:gd name="connsiteX1845" fmla="*/ 5253037 w 9509967"/>
                <a:gd name="connsiteY1845" fmla="*/ 3599191 h 5040560"/>
                <a:gd name="connsiteX1846" fmla="*/ 5258469 w 9509967"/>
                <a:gd name="connsiteY1846" fmla="*/ 3598223 h 5040560"/>
                <a:gd name="connsiteX1847" fmla="*/ 5262711 w 9509967"/>
                <a:gd name="connsiteY1847" fmla="*/ 3594726 h 5040560"/>
                <a:gd name="connsiteX1848" fmla="*/ 5265539 w 9509967"/>
                <a:gd name="connsiteY1848" fmla="*/ 3587805 h 5040560"/>
                <a:gd name="connsiteX1849" fmla="*/ 5266580 w 9509967"/>
                <a:gd name="connsiteY1849" fmla="*/ 3576718 h 5040560"/>
                <a:gd name="connsiteX1850" fmla="*/ 5266580 w 9509967"/>
                <a:gd name="connsiteY1850" fmla="*/ 3488314 h 5040560"/>
                <a:gd name="connsiteX1851" fmla="*/ 5234731 w 9509967"/>
                <a:gd name="connsiteY1851" fmla="*/ 3488314 h 5040560"/>
                <a:gd name="connsiteX1852" fmla="*/ 5234731 w 9509967"/>
                <a:gd name="connsiteY1852" fmla="*/ 3477896 h 5040560"/>
                <a:gd name="connsiteX1853" fmla="*/ 5266580 w 9509967"/>
                <a:gd name="connsiteY1853" fmla="*/ 3477896 h 5040560"/>
                <a:gd name="connsiteX1854" fmla="*/ 5266580 w 9509967"/>
                <a:gd name="connsiteY1854" fmla="*/ 3433098 h 5040560"/>
                <a:gd name="connsiteX1855" fmla="*/ 6299894 w 9509967"/>
                <a:gd name="connsiteY1855" fmla="*/ 3433098 h 5040560"/>
                <a:gd name="connsiteX1856" fmla="*/ 6295281 w 9509967"/>
                <a:gd name="connsiteY1856" fmla="*/ 3433098 h 5040560"/>
                <a:gd name="connsiteX1857" fmla="*/ 6295281 w 9509967"/>
                <a:gd name="connsiteY1857" fmla="*/ 3477896 h 5040560"/>
                <a:gd name="connsiteX1858" fmla="*/ 6263431 w 9509967"/>
                <a:gd name="connsiteY1858" fmla="*/ 3477896 h 5040560"/>
                <a:gd name="connsiteX1859" fmla="*/ 6263431 w 9509967"/>
                <a:gd name="connsiteY1859" fmla="*/ 3488314 h 5040560"/>
                <a:gd name="connsiteX1860" fmla="*/ 6295281 w 9509967"/>
                <a:gd name="connsiteY1860" fmla="*/ 3488314 h 5040560"/>
                <a:gd name="connsiteX1861" fmla="*/ 6295281 w 9509967"/>
                <a:gd name="connsiteY1861" fmla="*/ 3576718 h 5040560"/>
                <a:gd name="connsiteX1862" fmla="*/ 6294239 w 9509967"/>
                <a:gd name="connsiteY1862" fmla="*/ 3587805 h 5040560"/>
                <a:gd name="connsiteX1863" fmla="*/ 6291410 w 9509967"/>
                <a:gd name="connsiteY1863" fmla="*/ 3594726 h 5040560"/>
                <a:gd name="connsiteX1864" fmla="*/ 6287169 w 9509967"/>
                <a:gd name="connsiteY1864" fmla="*/ 3598223 h 5040560"/>
                <a:gd name="connsiteX1865" fmla="*/ 6281737 w 9509967"/>
                <a:gd name="connsiteY1865" fmla="*/ 3599191 h 5040560"/>
                <a:gd name="connsiteX1866" fmla="*/ 6272212 w 9509967"/>
                <a:gd name="connsiteY1866" fmla="*/ 3596140 h 5040560"/>
                <a:gd name="connsiteX1867" fmla="*/ 6265068 w 9509967"/>
                <a:gd name="connsiteY1867" fmla="*/ 3587136 h 5040560"/>
                <a:gd name="connsiteX1868" fmla="*/ 6259264 w 9509967"/>
                <a:gd name="connsiteY1868" fmla="*/ 3587136 h 5040560"/>
                <a:gd name="connsiteX1869" fmla="*/ 6265738 w 9509967"/>
                <a:gd name="connsiteY1869" fmla="*/ 3599935 h 5040560"/>
                <a:gd name="connsiteX1870" fmla="*/ 6273998 w 9509967"/>
                <a:gd name="connsiteY1870" fmla="*/ 3609088 h 5040560"/>
                <a:gd name="connsiteX1871" fmla="*/ 6283523 w 9509967"/>
                <a:gd name="connsiteY1871" fmla="*/ 3614594 h 5040560"/>
                <a:gd name="connsiteX1872" fmla="*/ 6293643 w 9509967"/>
                <a:gd name="connsiteY1872" fmla="*/ 3616455 h 5040560"/>
                <a:gd name="connsiteX1873" fmla="*/ 6300564 w 9509967"/>
                <a:gd name="connsiteY1873" fmla="*/ 3615487 h 5040560"/>
                <a:gd name="connsiteX1874" fmla="*/ 6307112 w 9509967"/>
                <a:gd name="connsiteY1874" fmla="*/ 3612660 h 5040560"/>
                <a:gd name="connsiteX1875" fmla="*/ 6312693 w 9509967"/>
                <a:gd name="connsiteY1875" fmla="*/ 3608120 h 5040560"/>
                <a:gd name="connsiteX1876" fmla="*/ 6316712 w 9509967"/>
                <a:gd name="connsiteY1876" fmla="*/ 3601869 h 5040560"/>
                <a:gd name="connsiteX1877" fmla="*/ 6319837 w 9509967"/>
                <a:gd name="connsiteY1877" fmla="*/ 3579992 h 5040560"/>
                <a:gd name="connsiteX1878" fmla="*/ 6319837 w 9509967"/>
                <a:gd name="connsiteY1878" fmla="*/ 3488314 h 5040560"/>
                <a:gd name="connsiteX1879" fmla="*/ 6341417 w 9509967"/>
                <a:gd name="connsiteY1879" fmla="*/ 3488314 h 5040560"/>
                <a:gd name="connsiteX1880" fmla="*/ 6341417 w 9509967"/>
                <a:gd name="connsiteY1880" fmla="*/ 3483402 h 5040560"/>
                <a:gd name="connsiteX1881" fmla="*/ 6324674 w 9509967"/>
                <a:gd name="connsiteY1881" fmla="*/ 3472315 h 5040560"/>
                <a:gd name="connsiteX1882" fmla="*/ 6309419 w 9509967"/>
                <a:gd name="connsiteY1882" fmla="*/ 3453786 h 5040560"/>
                <a:gd name="connsiteX1883" fmla="*/ 6305326 w 9509967"/>
                <a:gd name="connsiteY1883" fmla="*/ 3445823 h 5040560"/>
                <a:gd name="connsiteX1884" fmla="*/ 6299894 w 9509967"/>
                <a:gd name="connsiteY1884" fmla="*/ 3433098 h 5040560"/>
                <a:gd name="connsiteX1885" fmla="*/ 9033568 w 9509967"/>
                <a:gd name="connsiteY1885" fmla="*/ 3433098 h 5040560"/>
                <a:gd name="connsiteX1886" fmla="*/ 9028955 w 9509967"/>
                <a:gd name="connsiteY1886" fmla="*/ 3433098 h 5040560"/>
                <a:gd name="connsiteX1887" fmla="*/ 9028955 w 9509967"/>
                <a:gd name="connsiteY1887" fmla="*/ 3477896 h 5040560"/>
                <a:gd name="connsiteX1888" fmla="*/ 8997106 w 9509967"/>
                <a:gd name="connsiteY1888" fmla="*/ 3477896 h 5040560"/>
                <a:gd name="connsiteX1889" fmla="*/ 8997106 w 9509967"/>
                <a:gd name="connsiteY1889" fmla="*/ 3488314 h 5040560"/>
                <a:gd name="connsiteX1890" fmla="*/ 9028955 w 9509967"/>
                <a:gd name="connsiteY1890" fmla="*/ 3488314 h 5040560"/>
                <a:gd name="connsiteX1891" fmla="*/ 9028955 w 9509967"/>
                <a:gd name="connsiteY1891" fmla="*/ 3576718 h 5040560"/>
                <a:gd name="connsiteX1892" fmla="*/ 9027913 w 9509967"/>
                <a:gd name="connsiteY1892" fmla="*/ 3587805 h 5040560"/>
                <a:gd name="connsiteX1893" fmla="*/ 9025085 w 9509967"/>
                <a:gd name="connsiteY1893" fmla="*/ 3594726 h 5040560"/>
                <a:gd name="connsiteX1894" fmla="*/ 9020844 w 9509967"/>
                <a:gd name="connsiteY1894" fmla="*/ 3598223 h 5040560"/>
                <a:gd name="connsiteX1895" fmla="*/ 9015411 w 9509967"/>
                <a:gd name="connsiteY1895" fmla="*/ 3599191 h 5040560"/>
                <a:gd name="connsiteX1896" fmla="*/ 9005886 w 9509967"/>
                <a:gd name="connsiteY1896" fmla="*/ 3596140 h 5040560"/>
                <a:gd name="connsiteX1897" fmla="*/ 8998743 w 9509967"/>
                <a:gd name="connsiteY1897" fmla="*/ 3587136 h 5040560"/>
                <a:gd name="connsiteX1898" fmla="*/ 8992938 w 9509967"/>
                <a:gd name="connsiteY1898" fmla="*/ 3587136 h 5040560"/>
                <a:gd name="connsiteX1899" fmla="*/ 8999412 w 9509967"/>
                <a:gd name="connsiteY1899" fmla="*/ 3599935 h 5040560"/>
                <a:gd name="connsiteX1900" fmla="*/ 9007672 w 9509967"/>
                <a:gd name="connsiteY1900" fmla="*/ 3609088 h 5040560"/>
                <a:gd name="connsiteX1901" fmla="*/ 9017197 w 9509967"/>
                <a:gd name="connsiteY1901" fmla="*/ 3614594 h 5040560"/>
                <a:gd name="connsiteX1902" fmla="*/ 9027318 w 9509967"/>
                <a:gd name="connsiteY1902" fmla="*/ 3616455 h 5040560"/>
                <a:gd name="connsiteX1903" fmla="*/ 9034238 w 9509967"/>
                <a:gd name="connsiteY1903" fmla="*/ 3615487 h 5040560"/>
                <a:gd name="connsiteX1904" fmla="*/ 9040787 w 9509967"/>
                <a:gd name="connsiteY1904" fmla="*/ 3612660 h 5040560"/>
                <a:gd name="connsiteX1905" fmla="*/ 9046368 w 9509967"/>
                <a:gd name="connsiteY1905" fmla="*/ 3608120 h 5040560"/>
                <a:gd name="connsiteX1906" fmla="*/ 9050386 w 9509967"/>
                <a:gd name="connsiteY1906" fmla="*/ 3601869 h 5040560"/>
                <a:gd name="connsiteX1907" fmla="*/ 9053511 w 9509967"/>
                <a:gd name="connsiteY1907" fmla="*/ 3579992 h 5040560"/>
                <a:gd name="connsiteX1908" fmla="*/ 9053511 w 9509967"/>
                <a:gd name="connsiteY1908" fmla="*/ 3488314 h 5040560"/>
                <a:gd name="connsiteX1909" fmla="*/ 9075092 w 9509967"/>
                <a:gd name="connsiteY1909" fmla="*/ 3488314 h 5040560"/>
                <a:gd name="connsiteX1910" fmla="*/ 9075092 w 9509967"/>
                <a:gd name="connsiteY1910" fmla="*/ 3483402 h 5040560"/>
                <a:gd name="connsiteX1911" fmla="*/ 9058348 w 9509967"/>
                <a:gd name="connsiteY1911" fmla="*/ 3472315 h 5040560"/>
                <a:gd name="connsiteX1912" fmla="*/ 9043093 w 9509967"/>
                <a:gd name="connsiteY1912" fmla="*/ 3453786 h 5040560"/>
                <a:gd name="connsiteX1913" fmla="*/ 9039001 w 9509967"/>
                <a:gd name="connsiteY1913" fmla="*/ 3445823 h 5040560"/>
                <a:gd name="connsiteX1914" fmla="*/ 9033568 w 9509967"/>
                <a:gd name="connsiteY1914" fmla="*/ 3433098 h 5040560"/>
                <a:gd name="connsiteX1915" fmla="*/ 9485857 w 9509967"/>
                <a:gd name="connsiteY1915" fmla="*/ 3412411 h 5040560"/>
                <a:gd name="connsiteX1916" fmla="*/ 9399388 w 9509967"/>
                <a:gd name="connsiteY1916" fmla="*/ 3412411 h 5040560"/>
                <a:gd name="connsiteX1917" fmla="*/ 9399388 w 9509967"/>
                <a:gd name="connsiteY1917" fmla="*/ 3417918 h 5040560"/>
                <a:gd name="connsiteX1918" fmla="*/ 9406680 w 9509967"/>
                <a:gd name="connsiteY1918" fmla="*/ 3417918 h 5040560"/>
                <a:gd name="connsiteX1919" fmla="*/ 9424688 w 9509967"/>
                <a:gd name="connsiteY1919" fmla="*/ 3425211 h 5040560"/>
                <a:gd name="connsiteX1920" fmla="*/ 9428261 w 9509967"/>
                <a:gd name="connsiteY1920" fmla="*/ 3448130 h 5040560"/>
                <a:gd name="connsiteX1921" fmla="*/ 9428261 w 9509967"/>
                <a:gd name="connsiteY1921" fmla="*/ 3546803 h 5040560"/>
                <a:gd name="connsiteX1922" fmla="*/ 9433321 w 9509967"/>
                <a:gd name="connsiteY1922" fmla="*/ 3583712 h 5040560"/>
                <a:gd name="connsiteX1923" fmla="*/ 9440167 w 9509967"/>
                <a:gd name="connsiteY1923" fmla="*/ 3597033 h 5040560"/>
                <a:gd name="connsiteX1924" fmla="*/ 9450361 w 9509967"/>
                <a:gd name="connsiteY1924" fmla="*/ 3608195 h 5040560"/>
                <a:gd name="connsiteX1925" fmla="*/ 9463756 w 9509967"/>
                <a:gd name="connsiteY1925" fmla="*/ 3615934 h 5040560"/>
                <a:gd name="connsiteX1926" fmla="*/ 9479904 w 9509967"/>
                <a:gd name="connsiteY1926" fmla="*/ 3618836 h 5040560"/>
                <a:gd name="connsiteX1927" fmla="*/ 9492480 w 9509967"/>
                <a:gd name="connsiteY1927" fmla="*/ 3616901 h 5040560"/>
                <a:gd name="connsiteX1928" fmla="*/ 9501930 w 9509967"/>
                <a:gd name="connsiteY1928" fmla="*/ 3611841 h 5040560"/>
                <a:gd name="connsiteX1929" fmla="*/ 9507884 w 9509967"/>
                <a:gd name="connsiteY1929" fmla="*/ 3604623 h 5040560"/>
                <a:gd name="connsiteX1930" fmla="*/ 9509967 w 9509967"/>
                <a:gd name="connsiteY1930" fmla="*/ 3596065 h 5040560"/>
                <a:gd name="connsiteX1931" fmla="*/ 9508628 w 9509967"/>
                <a:gd name="connsiteY1931" fmla="*/ 3588921 h 5040560"/>
                <a:gd name="connsiteX1932" fmla="*/ 9505130 w 9509967"/>
                <a:gd name="connsiteY1932" fmla="*/ 3584010 h 5040560"/>
                <a:gd name="connsiteX1933" fmla="*/ 9500219 w 9509967"/>
                <a:gd name="connsiteY1933" fmla="*/ 3581257 h 5040560"/>
                <a:gd name="connsiteX1934" fmla="*/ 9494787 w 9509967"/>
                <a:gd name="connsiteY1934" fmla="*/ 3580438 h 5040560"/>
                <a:gd name="connsiteX1935" fmla="*/ 9490545 w 9509967"/>
                <a:gd name="connsiteY1935" fmla="*/ 3580885 h 5040560"/>
                <a:gd name="connsiteX1936" fmla="*/ 9486378 w 9509967"/>
                <a:gd name="connsiteY1936" fmla="*/ 3583340 h 5040560"/>
                <a:gd name="connsiteX1937" fmla="*/ 9481913 w 9509967"/>
                <a:gd name="connsiteY1937" fmla="*/ 3589294 h 5040560"/>
                <a:gd name="connsiteX1938" fmla="*/ 9476630 w 9509967"/>
                <a:gd name="connsiteY1938" fmla="*/ 3600232 h 5040560"/>
                <a:gd name="connsiteX1939" fmla="*/ 9467849 w 9509967"/>
                <a:gd name="connsiteY1939" fmla="*/ 3608269 h 5040560"/>
                <a:gd name="connsiteX1940" fmla="*/ 9463905 w 9509967"/>
                <a:gd name="connsiteY1940" fmla="*/ 3607153 h 5040560"/>
                <a:gd name="connsiteX1941" fmla="*/ 9460333 w 9509967"/>
                <a:gd name="connsiteY1941" fmla="*/ 3603358 h 5040560"/>
                <a:gd name="connsiteX1942" fmla="*/ 9457803 w 9509967"/>
                <a:gd name="connsiteY1942" fmla="*/ 3596437 h 5040560"/>
                <a:gd name="connsiteX1943" fmla="*/ 9456836 w 9509967"/>
                <a:gd name="connsiteY1943" fmla="*/ 3585945 h 5040560"/>
                <a:gd name="connsiteX1944" fmla="*/ 9456836 w 9509967"/>
                <a:gd name="connsiteY1944" fmla="*/ 3448130 h 5040560"/>
                <a:gd name="connsiteX1945" fmla="*/ 9457133 w 9509967"/>
                <a:gd name="connsiteY1945" fmla="*/ 3436521 h 5040560"/>
                <a:gd name="connsiteX1946" fmla="*/ 9458250 w 9509967"/>
                <a:gd name="connsiteY1946" fmla="*/ 3429229 h 5040560"/>
                <a:gd name="connsiteX1947" fmla="*/ 9460706 w 9509967"/>
                <a:gd name="connsiteY1947" fmla="*/ 3424690 h 5040560"/>
                <a:gd name="connsiteX1948" fmla="*/ 9465021 w 9509967"/>
                <a:gd name="connsiteY1948" fmla="*/ 3421490 h 5040560"/>
                <a:gd name="connsiteX1949" fmla="*/ 9478565 w 9509967"/>
                <a:gd name="connsiteY1949" fmla="*/ 3417918 h 5040560"/>
                <a:gd name="connsiteX1950" fmla="*/ 9485857 w 9509967"/>
                <a:gd name="connsiteY1950" fmla="*/ 3417918 h 5040560"/>
                <a:gd name="connsiteX1951" fmla="*/ 5887393 w 9509967"/>
                <a:gd name="connsiteY1951" fmla="*/ 3411277 h 5040560"/>
                <a:gd name="connsiteX1952" fmla="*/ 5894689 w 9509967"/>
                <a:gd name="connsiteY1952" fmla="*/ 3422132 h 5040560"/>
                <a:gd name="connsiteX1953" fmla="*/ 5904904 w 9509967"/>
                <a:gd name="connsiteY1953" fmla="*/ 3424466 h 5040560"/>
                <a:gd name="connsiteX1954" fmla="*/ 5906987 w 9509967"/>
                <a:gd name="connsiteY1954" fmla="*/ 3419257 h 5040560"/>
                <a:gd name="connsiteX1955" fmla="*/ 29468 w 9509967"/>
                <a:gd name="connsiteY1955" fmla="*/ 3402589 h 5040560"/>
                <a:gd name="connsiteX1956" fmla="*/ 22771 w 9509967"/>
                <a:gd name="connsiteY1956" fmla="*/ 3402589 h 5040560"/>
                <a:gd name="connsiteX1957" fmla="*/ 22771 w 9509967"/>
                <a:gd name="connsiteY1957" fmla="*/ 3560198 h 5040560"/>
                <a:gd name="connsiteX1958" fmla="*/ 21729 w 9509967"/>
                <a:gd name="connsiteY1958" fmla="*/ 3589517 h 5040560"/>
                <a:gd name="connsiteX1959" fmla="*/ 18083 w 9509967"/>
                <a:gd name="connsiteY1959" fmla="*/ 3596809 h 5040560"/>
                <a:gd name="connsiteX1960" fmla="*/ 12353 w 9509967"/>
                <a:gd name="connsiteY1960" fmla="*/ 3598893 h 5040560"/>
                <a:gd name="connsiteX1961" fmla="*/ 1637 w 9509967"/>
                <a:gd name="connsiteY1961" fmla="*/ 3596363 h 5040560"/>
                <a:gd name="connsiteX1962" fmla="*/ 0 w 9509967"/>
                <a:gd name="connsiteY1962" fmla="*/ 3601572 h 5040560"/>
                <a:gd name="connsiteX1963" fmla="*/ 40481 w 9509967"/>
                <a:gd name="connsiteY1963" fmla="*/ 3618389 h 5040560"/>
                <a:gd name="connsiteX1964" fmla="*/ 47327 w 9509967"/>
                <a:gd name="connsiteY1964" fmla="*/ 3618389 h 5040560"/>
                <a:gd name="connsiteX1965" fmla="*/ 47327 w 9509967"/>
                <a:gd name="connsiteY1965" fmla="*/ 3598893 h 5040560"/>
                <a:gd name="connsiteX1966" fmla="*/ 66750 w 9509967"/>
                <a:gd name="connsiteY1966" fmla="*/ 3613850 h 5040560"/>
                <a:gd name="connsiteX1967" fmla="*/ 87362 w 9509967"/>
                <a:gd name="connsiteY1967" fmla="*/ 3618389 h 5040560"/>
                <a:gd name="connsiteX1968" fmla="*/ 108570 w 9509967"/>
                <a:gd name="connsiteY1968" fmla="*/ 3613404 h 5040560"/>
                <a:gd name="connsiteX1969" fmla="*/ 126281 w 9509967"/>
                <a:gd name="connsiteY1969" fmla="*/ 3599563 h 5040560"/>
                <a:gd name="connsiteX1970" fmla="*/ 138485 w 9509967"/>
                <a:gd name="connsiteY1970" fmla="*/ 3578503 h 5040560"/>
                <a:gd name="connsiteX1971" fmla="*/ 143024 w 9509967"/>
                <a:gd name="connsiteY1971" fmla="*/ 3551714 h 5040560"/>
                <a:gd name="connsiteX1972" fmla="*/ 124569 w 9509967"/>
                <a:gd name="connsiteY1972" fmla="*/ 3498136 h 5040560"/>
                <a:gd name="connsiteX1973" fmla="*/ 77093 w 9509967"/>
                <a:gd name="connsiteY1973" fmla="*/ 3473728 h 5040560"/>
                <a:gd name="connsiteX1974" fmla="*/ 47327 w 9509967"/>
                <a:gd name="connsiteY1974" fmla="*/ 3485188 h 5040560"/>
                <a:gd name="connsiteX1975" fmla="*/ 47327 w 9509967"/>
                <a:gd name="connsiteY1975" fmla="*/ 3440540 h 5040560"/>
                <a:gd name="connsiteX1976" fmla="*/ 47104 w 9509967"/>
                <a:gd name="connsiteY1976" fmla="*/ 3434661 h 5040560"/>
                <a:gd name="connsiteX1977" fmla="*/ 47625 w 9509967"/>
                <a:gd name="connsiteY1977" fmla="*/ 3428634 h 5040560"/>
                <a:gd name="connsiteX1978" fmla="*/ 50602 w 9509967"/>
                <a:gd name="connsiteY1978" fmla="*/ 3423945 h 5040560"/>
                <a:gd name="connsiteX1979" fmla="*/ 57894 w 9509967"/>
                <a:gd name="connsiteY1979" fmla="*/ 3422085 h 5040560"/>
                <a:gd name="connsiteX1980" fmla="*/ 68163 w 9509967"/>
                <a:gd name="connsiteY1980" fmla="*/ 3424466 h 5040560"/>
                <a:gd name="connsiteX1981" fmla="*/ 70098 w 9509967"/>
                <a:gd name="connsiteY1981" fmla="*/ 3419257 h 5040560"/>
                <a:gd name="connsiteX1982" fmla="*/ 1985367 w 9509967"/>
                <a:gd name="connsiteY1982" fmla="*/ 3402589 h 5040560"/>
                <a:gd name="connsiteX1983" fmla="*/ 1979489 w 9509967"/>
                <a:gd name="connsiteY1983" fmla="*/ 3403779 h 5040560"/>
                <a:gd name="connsiteX1984" fmla="*/ 1974726 w 9509967"/>
                <a:gd name="connsiteY1984" fmla="*/ 3406979 h 5040560"/>
                <a:gd name="connsiteX1985" fmla="*/ 1971527 w 9509967"/>
                <a:gd name="connsiteY1985" fmla="*/ 3411742 h 5040560"/>
                <a:gd name="connsiteX1986" fmla="*/ 1970335 w 9509967"/>
                <a:gd name="connsiteY1986" fmla="*/ 3417620 h 5040560"/>
                <a:gd name="connsiteX1987" fmla="*/ 1971527 w 9509967"/>
                <a:gd name="connsiteY1987" fmla="*/ 3423499 h 5040560"/>
                <a:gd name="connsiteX1988" fmla="*/ 1974726 w 9509967"/>
                <a:gd name="connsiteY1988" fmla="*/ 3428336 h 5040560"/>
                <a:gd name="connsiteX1989" fmla="*/ 1979489 w 9509967"/>
                <a:gd name="connsiteY1989" fmla="*/ 3431610 h 5040560"/>
                <a:gd name="connsiteX1990" fmla="*/ 1985367 w 9509967"/>
                <a:gd name="connsiteY1990" fmla="*/ 3432801 h 5040560"/>
                <a:gd name="connsiteX1991" fmla="*/ 1991246 w 9509967"/>
                <a:gd name="connsiteY1991" fmla="*/ 3431610 h 5040560"/>
                <a:gd name="connsiteX1992" fmla="*/ 1996083 w 9509967"/>
                <a:gd name="connsiteY1992" fmla="*/ 3428336 h 5040560"/>
                <a:gd name="connsiteX1993" fmla="*/ 1999357 w 9509967"/>
                <a:gd name="connsiteY1993" fmla="*/ 3423499 h 5040560"/>
                <a:gd name="connsiteX1994" fmla="*/ 2000547 w 9509967"/>
                <a:gd name="connsiteY1994" fmla="*/ 3417620 h 5040560"/>
                <a:gd name="connsiteX1995" fmla="*/ 1999357 w 9509967"/>
                <a:gd name="connsiteY1995" fmla="*/ 3411742 h 5040560"/>
                <a:gd name="connsiteX1996" fmla="*/ 1996157 w 9509967"/>
                <a:gd name="connsiteY1996" fmla="*/ 3406979 h 5040560"/>
                <a:gd name="connsiteX1997" fmla="*/ 1991321 w 9509967"/>
                <a:gd name="connsiteY1997" fmla="*/ 3403779 h 5040560"/>
                <a:gd name="connsiteX1998" fmla="*/ 1985367 w 9509967"/>
                <a:gd name="connsiteY1998" fmla="*/ 3402589 h 5040560"/>
                <a:gd name="connsiteX1999" fmla="*/ 3467993 w 9509967"/>
                <a:gd name="connsiteY1999" fmla="*/ 3402589 h 5040560"/>
                <a:gd name="connsiteX2000" fmla="*/ 3461296 w 9509967"/>
                <a:gd name="connsiteY2000" fmla="*/ 3402589 h 5040560"/>
                <a:gd name="connsiteX2001" fmla="*/ 3461296 w 9509967"/>
                <a:gd name="connsiteY2001" fmla="*/ 3560198 h 5040560"/>
                <a:gd name="connsiteX2002" fmla="*/ 3460254 w 9509967"/>
                <a:gd name="connsiteY2002" fmla="*/ 3589517 h 5040560"/>
                <a:gd name="connsiteX2003" fmla="*/ 3456607 w 9509967"/>
                <a:gd name="connsiteY2003" fmla="*/ 3596809 h 5040560"/>
                <a:gd name="connsiteX2004" fmla="*/ 3450878 w 9509967"/>
                <a:gd name="connsiteY2004" fmla="*/ 3598893 h 5040560"/>
                <a:gd name="connsiteX2005" fmla="*/ 3440162 w 9509967"/>
                <a:gd name="connsiteY2005" fmla="*/ 3596363 h 5040560"/>
                <a:gd name="connsiteX2006" fmla="*/ 3438525 w 9509967"/>
                <a:gd name="connsiteY2006" fmla="*/ 3601572 h 5040560"/>
                <a:gd name="connsiteX2007" fmla="*/ 3479006 w 9509967"/>
                <a:gd name="connsiteY2007" fmla="*/ 3618389 h 5040560"/>
                <a:gd name="connsiteX2008" fmla="*/ 3485852 w 9509967"/>
                <a:gd name="connsiteY2008" fmla="*/ 3618389 h 5040560"/>
                <a:gd name="connsiteX2009" fmla="*/ 3485852 w 9509967"/>
                <a:gd name="connsiteY2009" fmla="*/ 3598893 h 5040560"/>
                <a:gd name="connsiteX2010" fmla="*/ 3505274 w 9509967"/>
                <a:gd name="connsiteY2010" fmla="*/ 3613850 h 5040560"/>
                <a:gd name="connsiteX2011" fmla="*/ 3525887 w 9509967"/>
                <a:gd name="connsiteY2011" fmla="*/ 3618389 h 5040560"/>
                <a:gd name="connsiteX2012" fmla="*/ 3547095 w 9509967"/>
                <a:gd name="connsiteY2012" fmla="*/ 3613404 h 5040560"/>
                <a:gd name="connsiteX2013" fmla="*/ 3564806 w 9509967"/>
                <a:gd name="connsiteY2013" fmla="*/ 3599563 h 5040560"/>
                <a:gd name="connsiteX2014" fmla="*/ 3577009 w 9509967"/>
                <a:gd name="connsiteY2014" fmla="*/ 3578503 h 5040560"/>
                <a:gd name="connsiteX2015" fmla="*/ 3581549 w 9509967"/>
                <a:gd name="connsiteY2015" fmla="*/ 3551714 h 5040560"/>
                <a:gd name="connsiteX2016" fmla="*/ 3563094 w 9509967"/>
                <a:gd name="connsiteY2016" fmla="*/ 3498136 h 5040560"/>
                <a:gd name="connsiteX2017" fmla="*/ 3515618 w 9509967"/>
                <a:gd name="connsiteY2017" fmla="*/ 3473728 h 5040560"/>
                <a:gd name="connsiteX2018" fmla="*/ 3485852 w 9509967"/>
                <a:gd name="connsiteY2018" fmla="*/ 3485188 h 5040560"/>
                <a:gd name="connsiteX2019" fmla="*/ 3485852 w 9509967"/>
                <a:gd name="connsiteY2019" fmla="*/ 3440540 h 5040560"/>
                <a:gd name="connsiteX2020" fmla="*/ 3485629 w 9509967"/>
                <a:gd name="connsiteY2020" fmla="*/ 3434661 h 5040560"/>
                <a:gd name="connsiteX2021" fmla="*/ 3486150 w 9509967"/>
                <a:gd name="connsiteY2021" fmla="*/ 3428634 h 5040560"/>
                <a:gd name="connsiteX2022" fmla="*/ 3489126 w 9509967"/>
                <a:gd name="connsiteY2022" fmla="*/ 3423945 h 5040560"/>
                <a:gd name="connsiteX2023" fmla="*/ 3496419 w 9509967"/>
                <a:gd name="connsiteY2023" fmla="*/ 3422085 h 5040560"/>
                <a:gd name="connsiteX2024" fmla="*/ 3506688 w 9509967"/>
                <a:gd name="connsiteY2024" fmla="*/ 3424466 h 5040560"/>
                <a:gd name="connsiteX2025" fmla="*/ 3508623 w 9509967"/>
                <a:gd name="connsiteY2025" fmla="*/ 3419257 h 5040560"/>
                <a:gd name="connsiteX2026" fmla="*/ 6681191 w 9509967"/>
                <a:gd name="connsiteY2026" fmla="*/ 3402589 h 5040560"/>
                <a:gd name="connsiteX2027" fmla="*/ 6675312 w 9509967"/>
                <a:gd name="connsiteY2027" fmla="*/ 3403779 h 5040560"/>
                <a:gd name="connsiteX2028" fmla="*/ 6670550 w 9509967"/>
                <a:gd name="connsiteY2028" fmla="*/ 3406979 h 5040560"/>
                <a:gd name="connsiteX2029" fmla="*/ 6667351 w 9509967"/>
                <a:gd name="connsiteY2029" fmla="*/ 3411742 h 5040560"/>
                <a:gd name="connsiteX2030" fmla="*/ 6666160 w 9509967"/>
                <a:gd name="connsiteY2030" fmla="*/ 3417620 h 5040560"/>
                <a:gd name="connsiteX2031" fmla="*/ 6667351 w 9509967"/>
                <a:gd name="connsiteY2031" fmla="*/ 3423499 h 5040560"/>
                <a:gd name="connsiteX2032" fmla="*/ 6670550 w 9509967"/>
                <a:gd name="connsiteY2032" fmla="*/ 3428336 h 5040560"/>
                <a:gd name="connsiteX2033" fmla="*/ 6675312 w 9509967"/>
                <a:gd name="connsiteY2033" fmla="*/ 3431610 h 5040560"/>
                <a:gd name="connsiteX2034" fmla="*/ 6681191 w 9509967"/>
                <a:gd name="connsiteY2034" fmla="*/ 3432801 h 5040560"/>
                <a:gd name="connsiteX2035" fmla="*/ 6687070 w 9509967"/>
                <a:gd name="connsiteY2035" fmla="*/ 3431610 h 5040560"/>
                <a:gd name="connsiteX2036" fmla="*/ 6691906 w 9509967"/>
                <a:gd name="connsiteY2036" fmla="*/ 3428336 h 5040560"/>
                <a:gd name="connsiteX2037" fmla="*/ 6695181 w 9509967"/>
                <a:gd name="connsiteY2037" fmla="*/ 3423499 h 5040560"/>
                <a:gd name="connsiteX2038" fmla="*/ 6696372 w 9509967"/>
                <a:gd name="connsiteY2038" fmla="*/ 3417620 h 5040560"/>
                <a:gd name="connsiteX2039" fmla="*/ 6695181 w 9509967"/>
                <a:gd name="connsiteY2039" fmla="*/ 3411742 h 5040560"/>
                <a:gd name="connsiteX2040" fmla="*/ 6691982 w 9509967"/>
                <a:gd name="connsiteY2040" fmla="*/ 3406979 h 5040560"/>
                <a:gd name="connsiteX2041" fmla="*/ 6687145 w 9509967"/>
                <a:gd name="connsiteY2041" fmla="*/ 3403779 h 5040560"/>
                <a:gd name="connsiteX2042" fmla="*/ 6681191 w 9509967"/>
                <a:gd name="connsiteY2042" fmla="*/ 3402589 h 5040560"/>
                <a:gd name="connsiteX2043" fmla="*/ 7087492 w 9509967"/>
                <a:gd name="connsiteY2043" fmla="*/ 3402589 h 5040560"/>
                <a:gd name="connsiteX2044" fmla="*/ 7080795 w 9509967"/>
                <a:gd name="connsiteY2044" fmla="*/ 3402589 h 5040560"/>
                <a:gd name="connsiteX2045" fmla="*/ 7080795 w 9509967"/>
                <a:gd name="connsiteY2045" fmla="*/ 3560198 h 5040560"/>
                <a:gd name="connsiteX2046" fmla="*/ 7079753 w 9509967"/>
                <a:gd name="connsiteY2046" fmla="*/ 3589517 h 5040560"/>
                <a:gd name="connsiteX2047" fmla="*/ 7076107 w 9509967"/>
                <a:gd name="connsiteY2047" fmla="*/ 3596809 h 5040560"/>
                <a:gd name="connsiteX2048" fmla="*/ 7070377 w 9509967"/>
                <a:gd name="connsiteY2048" fmla="*/ 3598893 h 5040560"/>
                <a:gd name="connsiteX2049" fmla="*/ 7059661 w 9509967"/>
                <a:gd name="connsiteY2049" fmla="*/ 3596363 h 5040560"/>
                <a:gd name="connsiteX2050" fmla="*/ 7058024 w 9509967"/>
                <a:gd name="connsiteY2050" fmla="*/ 3601572 h 5040560"/>
                <a:gd name="connsiteX2051" fmla="*/ 7098505 w 9509967"/>
                <a:gd name="connsiteY2051" fmla="*/ 3618389 h 5040560"/>
                <a:gd name="connsiteX2052" fmla="*/ 7105351 w 9509967"/>
                <a:gd name="connsiteY2052" fmla="*/ 3618389 h 5040560"/>
                <a:gd name="connsiteX2053" fmla="*/ 7105351 w 9509967"/>
                <a:gd name="connsiteY2053" fmla="*/ 3598893 h 5040560"/>
                <a:gd name="connsiteX2054" fmla="*/ 7124773 w 9509967"/>
                <a:gd name="connsiteY2054" fmla="*/ 3613850 h 5040560"/>
                <a:gd name="connsiteX2055" fmla="*/ 7145386 w 9509967"/>
                <a:gd name="connsiteY2055" fmla="*/ 3618389 h 5040560"/>
                <a:gd name="connsiteX2056" fmla="*/ 7166594 w 9509967"/>
                <a:gd name="connsiteY2056" fmla="*/ 3613404 h 5040560"/>
                <a:gd name="connsiteX2057" fmla="*/ 7184305 w 9509967"/>
                <a:gd name="connsiteY2057" fmla="*/ 3599563 h 5040560"/>
                <a:gd name="connsiteX2058" fmla="*/ 7196509 w 9509967"/>
                <a:gd name="connsiteY2058" fmla="*/ 3578503 h 5040560"/>
                <a:gd name="connsiteX2059" fmla="*/ 7201048 w 9509967"/>
                <a:gd name="connsiteY2059" fmla="*/ 3551714 h 5040560"/>
                <a:gd name="connsiteX2060" fmla="*/ 7182593 w 9509967"/>
                <a:gd name="connsiteY2060" fmla="*/ 3498136 h 5040560"/>
                <a:gd name="connsiteX2061" fmla="*/ 7135117 w 9509967"/>
                <a:gd name="connsiteY2061" fmla="*/ 3473728 h 5040560"/>
                <a:gd name="connsiteX2062" fmla="*/ 7105351 w 9509967"/>
                <a:gd name="connsiteY2062" fmla="*/ 3485188 h 5040560"/>
                <a:gd name="connsiteX2063" fmla="*/ 7105351 w 9509967"/>
                <a:gd name="connsiteY2063" fmla="*/ 3440540 h 5040560"/>
                <a:gd name="connsiteX2064" fmla="*/ 7105128 w 9509967"/>
                <a:gd name="connsiteY2064" fmla="*/ 3434661 h 5040560"/>
                <a:gd name="connsiteX2065" fmla="*/ 7105649 w 9509967"/>
                <a:gd name="connsiteY2065" fmla="*/ 3428634 h 5040560"/>
                <a:gd name="connsiteX2066" fmla="*/ 7108625 w 9509967"/>
                <a:gd name="connsiteY2066" fmla="*/ 3423945 h 5040560"/>
                <a:gd name="connsiteX2067" fmla="*/ 7115918 w 9509967"/>
                <a:gd name="connsiteY2067" fmla="*/ 3422085 h 5040560"/>
                <a:gd name="connsiteX2068" fmla="*/ 7126187 w 9509967"/>
                <a:gd name="connsiteY2068" fmla="*/ 3424466 h 5040560"/>
                <a:gd name="connsiteX2069" fmla="*/ 7128122 w 9509967"/>
                <a:gd name="connsiteY2069" fmla="*/ 3419257 h 5040560"/>
                <a:gd name="connsiteX2070" fmla="*/ 6360364 w 9509967"/>
                <a:gd name="connsiteY2070" fmla="*/ 0 h 5040560"/>
                <a:gd name="connsiteX2071" fmla="*/ 2793964 w 9509967"/>
                <a:gd name="connsiteY2071" fmla="*/ 0 h 5040560"/>
                <a:gd name="connsiteX2072" fmla="*/ 5119058 w 9509967"/>
                <a:gd name="connsiteY2072" fmla="*/ 3475541 h 5040560"/>
                <a:gd name="connsiteX2073" fmla="*/ 5125343 w 9509967"/>
                <a:gd name="connsiteY2073" fmla="*/ 3473877 h 5040560"/>
                <a:gd name="connsiteX2074" fmla="*/ 5139704 w 9509967"/>
                <a:gd name="connsiteY2074" fmla="*/ 3476556 h 5040560"/>
                <a:gd name="connsiteX2075" fmla="*/ 5151387 w 9509967"/>
                <a:gd name="connsiteY2075" fmla="*/ 3483402 h 5040560"/>
                <a:gd name="connsiteX2076" fmla="*/ 5161433 w 9509967"/>
                <a:gd name="connsiteY2076" fmla="*/ 3492630 h 5040560"/>
                <a:gd name="connsiteX2077" fmla="*/ 5170884 w 9509967"/>
                <a:gd name="connsiteY2077" fmla="*/ 3502303 h 5040560"/>
                <a:gd name="connsiteX2078" fmla="*/ 5170884 w 9509967"/>
                <a:gd name="connsiteY2078" fmla="*/ 3402589 h 5040560"/>
                <a:gd name="connsiteX2079" fmla="*/ 5177730 w 9509967"/>
                <a:gd name="connsiteY2079" fmla="*/ 3402589 h 5040560"/>
                <a:gd name="connsiteX2080" fmla="*/ 5218509 w 9509967"/>
                <a:gd name="connsiteY2080" fmla="*/ 3419257 h 5040560"/>
                <a:gd name="connsiteX2081" fmla="*/ 5216425 w 9509967"/>
                <a:gd name="connsiteY2081" fmla="*/ 3424466 h 5040560"/>
                <a:gd name="connsiteX2082" fmla="*/ 5206305 w 9509967"/>
                <a:gd name="connsiteY2082" fmla="*/ 3422085 h 5040560"/>
                <a:gd name="connsiteX2083" fmla="*/ 5200129 w 9509967"/>
                <a:gd name="connsiteY2083" fmla="*/ 3424020 h 5040560"/>
                <a:gd name="connsiteX2084" fmla="*/ 5196780 w 9509967"/>
                <a:gd name="connsiteY2084" fmla="*/ 3431312 h 5040560"/>
                <a:gd name="connsiteX2085" fmla="*/ 5195589 w 9509967"/>
                <a:gd name="connsiteY2085" fmla="*/ 3460036 h 5040560"/>
                <a:gd name="connsiteX2086" fmla="*/ 5195589 w 9509967"/>
                <a:gd name="connsiteY2086" fmla="*/ 3583415 h 5040560"/>
                <a:gd name="connsiteX2087" fmla="*/ 5196184 w 9509967"/>
                <a:gd name="connsiteY2087" fmla="*/ 3590828 h 5040560"/>
                <a:gd name="connsiteX2088" fmla="*/ 5207850 w 9509967"/>
                <a:gd name="connsiteY2088" fmla="*/ 3608267 h 5040560"/>
                <a:gd name="connsiteX2089" fmla="*/ 5216425 w 9509967"/>
                <a:gd name="connsiteY2089" fmla="*/ 3608864 h 5040560"/>
                <a:gd name="connsiteX2090" fmla="*/ 5216425 w 9509967"/>
                <a:gd name="connsiteY2090" fmla="*/ 3614222 h 5040560"/>
                <a:gd name="connsiteX2091" fmla="*/ 5211835 w 9509967"/>
                <a:gd name="connsiteY2091" fmla="*/ 3614222 h 5040560"/>
                <a:gd name="connsiteX2092" fmla="*/ 5962121 w 9509967"/>
                <a:gd name="connsiteY2092" fmla="*/ 4735747 h 5040560"/>
                <a:gd name="connsiteX2093" fmla="*/ 3985133 w 9509967"/>
                <a:gd name="connsiteY2093" fmla="*/ 4735747 h 5040560"/>
                <a:gd name="connsiteX2094" fmla="*/ 3288211 w 9509967"/>
                <a:gd name="connsiteY2094" fmla="*/ 4527583 h 5040560"/>
                <a:gd name="connsiteX2095" fmla="*/ 3112203 w 9509967"/>
                <a:gd name="connsiteY2095" fmla="*/ 4311345 h 5040560"/>
                <a:gd name="connsiteX2096" fmla="*/ 3081692 w 9509967"/>
                <a:gd name="connsiteY2096" fmla="*/ 4256651 h 5040560"/>
                <a:gd name="connsiteX2097" fmla="*/ 2830962 w 9509967"/>
                <a:gd name="connsiteY2097" fmla="*/ 4256651 h 5040560"/>
                <a:gd name="connsiteX2098" fmla="*/ 2964641 w 9509967"/>
                <a:gd name="connsiteY2098" fmla="*/ 5040560 h 5040560"/>
                <a:gd name="connsiteX2099" fmla="*/ 6890168 w 9509967"/>
                <a:gd name="connsiteY2099" fmla="*/ 5040560 h 5040560"/>
                <a:gd name="connsiteX2100" fmla="*/ 6890168 w 9509967"/>
                <a:gd name="connsiteY2100" fmla="*/ 4903024 h 5040560"/>
                <a:gd name="connsiteX2101" fmla="*/ 5894689 w 9509967"/>
                <a:gd name="connsiteY2101" fmla="*/ 3422132 h 5040560"/>
                <a:gd name="connsiteX2102" fmla="*/ 5894486 w 9509967"/>
                <a:gd name="connsiteY2102" fmla="*/ 3422085 h 5040560"/>
                <a:gd name="connsiteX2103" fmla="*/ 5888533 w 9509967"/>
                <a:gd name="connsiteY2103" fmla="*/ 3424020 h 5040560"/>
                <a:gd name="connsiteX2104" fmla="*/ 5885110 w 9509967"/>
                <a:gd name="connsiteY2104" fmla="*/ 3431312 h 5040560"/>
                <a:gd name="connsiteX2105" fmla="*/ 5883920 w 9509967"/>
                <a:gd name="connsiteY2105" fmla="*/ 3459887 h 5040560"/>
                <a:gd name="connsiteX2106" fmla="*/ 5883920 w 9509967"/>
                <a:gd name="connsiteY2106" fmla="*/ 3601125 h 5040560"/>
                <a:gd name="connsiteX2107" fmla="*/ 5834657 w 9509967"/>
                <a:gd name="connsiteY2107" fmla="*/ 3618389 h 5040560"/>
                <a:gd name="connsiteX2108" fmla="*/ 5788521 w 9509967"/>
                <a:gd name="connsiteY2108" fmla="*/ 3599339 h 5040560"/>
                <a:gd name="connsiteX2109" fmla="*/ 5764411 w 9509967"/>
                <a:gd name="connsiteY2109" fmla="*/ 3540850 h 5040560"/>
                <a:gd name="connsiteX2110" fmla="*/ 5768727 w 9509967"/>
                <a:gd name="connsiteY2110" fmla="*/ 3512870 h 5040560"/>
                <a:gd name="connsiteX2111" fmla="*/ 5780261 w 9509967"/>
                <a:gd name="connsiteY2111" fmla="*/ 3491811 h 5040560"/>
                <a:gd name="connsiteX2112" fmla="*/ 5796930 w 9509967"/>
                <a:gd name="connsiteY2112" fmla="*/ 3478491 h 5040560"/>
                <a:gd name="connsiteX2113" fmla="*/ 5816649 w 9509967"/>
                <a:gd name="connsiteY2113" fmla="*/ 3473877 h 5040560"/>
                <a:gd name="connsiteX2114" fmla="*/ 5859363 w 9509967"/>
                <a:gd name="connsiteY2114" fmla="*/ 3501411 h 5040560"/>
                <a:gd name="connsiteX2115" fmla="*/ 5859363 w 9509967"/>
                <a:gd name="connsiteY2115" fmla="*/ 3402589 h 5040560"/>
                <a:gd name="connsiteX2116" fmla="*/ 5866060 w 9509967"/>
                <a:gd name="connsiteY2116" fmla="*/ 3402589 h 5040560"/>
                <a:gd name="connsiteX2117" fmla="*/ 5887393 w 9509967"/>
                <a:gd name="connsiteY2117" fmla="*/ 3411277 h 5040560"/>
                <a:gd name="connsiteX2118" fmla="*/ 3796680 w 9509967"/>
                <a:gd name="connsiteY2118" fmla="*/ 301095 h 5040560"/>
                <a:gd name="connsiteX2119" fmla="*/ 5339869 w 9509967"/>
                <a:gd name="connsiteY2119" fmla="*/ 301095 h 5040560"/>
                <a:gd name="connsiteX2120" fmla="*/ 5665218 w 9509967"/>
                <a:gd name="connsiteY2120" fmla="*/ 323399 h 5040560"/>
                <a:gd name="connsiteX2121" fmla="*/ 5894562 w 9509967"/>
                <a:gd name="connsiteY2121" fmla="*/ 388452 h 5040560"/>
                <a:gd name="connsiteX2122" fmla="*/ 6052793 w 9509967"/>
                <a:gd name="connsiteY2122" fmla="*/ 494392 h 5040560"/>
                <a:gd name="connsiteX2123" fmla="*/ 6161241 w 9509967"/>
                <a:gd name="connsiteY2123" fmla="*/ 643080 h 5040560"/>
                <a:gd name="connsiteX2124" fmla="*/ 6204800 w 9509967"/>
                <a:gd name="connsiteY2124" fmla="*/ 740193 h 5040560"/>
                <a:gd name="connsiteX2125" fmla="*/ 6223386 w 9509967"/>
                <a:gd name="connsiteY2125" fmla="*/ 795514 h 5040560"/>
                <a:gd name="connsiteX2126" fmla="*/ 6423215 w 9509967"/>
                <a:gd name="connsiteY2126" fmla="*/ 795514 h 5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Lst>
              <a:rect l="l" t="t" r="r" b="b"/>
              <a:pathLst>
                <a:path w="9509967" h="5040560">
                  <a:moveTo>
                    <a:pt x="5170884" y="3553010"/>
                  </a:moveTo>
                  <a:lnTo>
                    <a:pt x="5170884" y="3583415"/>
                  </a:lnTo>
                  <a:cubicBezTo>
                    <a:pt x="5170884" y="3588277"/>
                    <a:pt x="5170785" y="3592072"/>
                    <a:pt x="5170586" y="3594800"/>
                  </a:cubicBezTo>
                  <a:cubicBezTo>
                    <a:pt x="5170388" y="3597529"/>
                    <a:pt x="5170016" y="3599637"/>
                    <a:pt x="5169470" y="3601125"/>
                  </a:cubicBezTo>
                  <a:cubicBezTo>
                    <a:pt x="5168924" y="3602614"/>
                    <a:pt x="5168180" y="3603705"/>
                    <a:pt x="5167238" y="3604400"/>
                  </a:cubicBezTo>
                  <a:cubicBezTo>
                    <a:pt x="5166295" y="3605094"/>
                    <a:pt x="5165080" y="3605838"/>
                    <a:pt x="5163591" y="3606632"/>
                  </a:cubicBezTo>
                  <a:cubicBezTo>
                    <a:pt x="5162202" y="3607426"/>
                    <a:pt x="5160267" y="3607996"/>
                    <a:pt x="5157787" y="3608344"/>
                  </a:cubicBezTo>
                  <a:cubicBezTo>
                    <a:pt x="5155307" y="3608691"/>
                    <a:pt x="5152330" y="3608864"/>
                    <a:pt x="5148857" y="3608864"/>
                  </a:cubicBezTo>
                  <a:lnTo>
                    <a:pt x="5148857" y="3614222"/>
                  </a:lnTo>
                  <a:lnTo>
                    <a:pt x="5211835" y="3614222"/>
                  </a:lnTo>
                  <a:lnTo>
                    <a:pt x="5207850" y="3608267"/>
                  </a:lnTo>
                  <a:lnTo>
                    <a:pt x="5206826" y="3608195"/>
                  </a:lnTo>
                  <a:cubicBezTo>
                    <a:pt x="5204197" y="3607748"/>
                    <a:pt x="5202039" y="3606682"/>
                    <a:pt x="5200351" y="3604995"/>
                  </a:cubicBezTo>
                  <a:cubicBezTo>
                    <a:pt x="5198665" y="3603308"/>
                    <a:pt x="5197450" y="3600753"/>
                    <a:pt x="5196706" y="3597330"/>
                  </a:cubicBezTo>
                  <a:lnTo>
                    <a:pt x="5196184" y="3590828"/>
                  </a:lnTo>
                  <a:close/>
                  <a:moveTo>
                    <a:pt x="5381326" y="3532962"/>
                  </a:moveTo>
                  <a:lnTo>
                    <a:pt x="5381326" y="3584903"/>
                  </a:lnTo>
                  <a:cubicBezTo>
                    <a:pt x="5393630" y="3594825"/>
                    <a:pt x="5403552" y="3599786"/>
                    <a:pt x="5411093" y="3599786"/>
                  </a:cubicBezTo>
                  <a:cubicBezTo>
                    <a:pt x="5413871" y="3599786"/>
                    <a:pt x="5416550" y="3599166"/>
                    <a:pt x="5419129" y="3597926"/>
                  </a:cubicBezTo>
                  <a:cubicBezTo>
                    <a:pt x="5421709" y="3596685"/>
                    <a:pt x="5423966" y="3594949"/>
                    <a:pt x="5425901" y="3592717"/>
                  </a:cubicBezTo>
                  <a:cubicBezTo>
                    <a:pt x="5427836" y="3590484"/>
                    <a:pt x="5429374" y="3587855"/>
                    <a:pt x="5430515" y="3584829"/>
                  </a:cubicBezTo>
                  <a:cubicBezTo>
                    <a:pt x="5431656" y="3581803"/>
                    <a:pt x="5432226" y="3578503"/>
                    <a:pt x="5432226" y="3574932"/>
                  </a:cubicBezTo>
                  <a:cubicBezTo>
                    <a:pt x="5432226" y="3569276"/>
                    <a:pt x="5430540" y="3564092"/>
                    <a:pt x="5427166" y="3559379"/>
                  </a:cubicBezTo>
                  <a:cubicBezTo>
                    <a:pt x="5423793" y="3554666"/>
                    <a:pt x="5418187" y="3550077"/>
                    <a:pt x="5410348" y="3545612"/>
                  </a:cubicBezTo>
                  <a:cubicBezTo>
                    <a:pt x="5408166" y="3544323"/>
                    <a:pt x="5404668" y="3542636"/>
                    <a:pt x="5399856" y="3540552"/>
                  </a:cubicBezTo>
                  <a:cubicBezTo>
                    <a:pt x="5395044" y="3538469"/>
                    <a:pt x="5388868" y="3535939"/>
                    <a:pt x="5381326" y="3532962"/>
                  </a:cubicBezTo>
                  <a:close/>
                  <a:moveTo>
                    <a:pt x="6781501" y="3532962"/>
                  </a:moveTo>
                  <a:cubicBezTo>
                    <a:pt x="6789042" y="3535939"/>
                    <a:pt x="6795219" y="3538469"/>
                    <a:pt x="6800031" y="3540552"/>
                  </a:cubicBezTo>
                  <a:cubicBezTo>
                    <a:pt x="6804843" y="3542636"/>
                    <a:pt x="6808341" y="3544323"/>
                    <a:pt x="6810523" y="3545612"/>
                  </a:cubicBezTo>
                  <a:cubicBezTo>
                    <a:pt x="6818362" y="3550077"/>
                    <a:pt x="6823968" y="3554666"/>
                    <a:pt x="6827341" y="3559379"/>
                  </a:cubicBezTo>
                  <a:cubicBezTo>
                    <a:pt x="6830714" y="3564092"/>
                    <a:pt x="6832401" y="3569276"/>
                    <a:pt x="6832401" y="3574932"/>
                  </a:cubicBezTo>
                  <a:cubicBezTo>
                    <a:pt x="6832401" y="3578503"/>
                    <a:pt x="6831830" y="3581803"/>
                    <a:pt x="6830689" y="3584829"/>
                  </a:cubicBezTo>
                  <a:cubicBezTo>
                    <a:pt x="6829548" y="3587855"/>
                    <a:pt x="6828010" y="3590484"/>
                    <a:pt x="6826076" y="3592717"/>
                  </a:cubicBezTo>
                  <a:cubicBezTo>
                    <a:pt x="6824141" y="3594949"/>
                    <a:pt x="6821883" y="3596685"/>
                    <a:pt x="6819304" y="3597926"/>
                  </a:cubicBezTo>
                  <a:cubicBezTo>
                    <a:pt x="6816724" y="3599166"/>
                    <a:pt x="6814045" y="3599786"/>
                    <a:pt x="6811267" y="3599786"/>
                  </a:cubicBezTo>
                  <a:cubicBezTo>
                    <a:pt x="6803727" y="3599786"/>
                    <a:pt x="6793805" y="3594825"/>
                    <a:pt x="6781501" y="3584903"/>
                  </a:cubicBezTo>
                  <a:close/>
                  <a:moveTo>
                    <a:pt x="8715077" y="3532962"/>
                  </a:moveTo>
                  <a:cubicBezTo>
                    <a:pt x="8722617" y="3535939"/>
                    <a:pt x="8728794" y="3538469"/>
                    <a:pt x="8733605" y="3540552"/>
                  </a:cubicBezTo>
                  <a:cubicBezTo>
                    <a:pt x="8738418" y="3542636"/>
                    <a:pt x="8741915" y="3544323"/>
                    <a:pt x="8744098" y="3545612"/>
                  </a:cubicBezTo>
                  <a:cubicBezTo>
                    <a:pt x="8751936" y="3550077"/>
                    <a:pt x="8757542" y="3554666"/>
                    <a:pt x="8760916" y="3559379"/>
                  </a:cubicBezTo>
                  <a:cubicBezTo>
                    <a:pt x="8764290" y="3564092"/>
                    <a:pt x="8765975" y="3569276"/>
                    <a:pt x="8765975" y="3574932"/>
                  </a:cubicBezTo>
                  <a:cubicBezTo>
                    <a:pt x="8765975" y="3578503"/>
                    <a:pt x="8765405" y="3581803"/>
                    <a:pt x="8764264" y="3584829"/>
                  </a:cubicBezTo>
                  <a:cubicBezTo>
                    <a:pt x="8763124" y="3587855"/>
                    <a:pt x="8761585" y="3590484"/>
                    <a:pt x="8759650" y="3592717"/>
                  </a:cubicBezTo>
                  <a:cubicBezTo>
                    <a:pt x="8757716" y="3594949"/>
                    <a:pt x="8755459" y="3596685"/>
                    <a:pt x="8752879" y="3597926"/>
                  </a:cubicBezTo>
                  <a:cubicBezTo>
                    <a:pt x="8750299" y="3599166"/>
                    <a:pt x="8747620" y="3599786"/>
                    <a:pt x="8744842" y="3599786"/>
                  </a:cubicBezTo>
                  <a:cubicBezTo>
                    <a:pt x="8737301" y="3599786"/>
                    <a:pt x="8727379" y="3594825"/>
                    <a:pt x="8715077" y="3584903"/>
                  </a:cubicBezTo>
                  <a:close/>
                  <a:moveTo>
                    <a:pt x="2836217" y="3495457"/>
                  </a:moveTo>
                  <a:cubicBezTo>
                    <a:pt x="2838698" y="3495457"/>
                    <a:pt x="2841079" y="3495854"/>
                    <a:pt x="2843361" y="3496648"/>
                  </a:cubicBezTo>
                  <a:cubicBezTo>
                    <a:pt x="2845643" y="3497442"/>
                    <a:pt x="2848024" y="3498657"/>
                    <a:pt x="2850505" y="3500294"/>
                  </a:cubicBezTo>
                  <a:cubicBezTo>
                    <a:pt x="2852985" y="3501931"/>
                    <a:pt x="2855639" y="3503990"/>
                    <a:pt x="2858467" y="3506471"/>
                  </a:cubicBezTo>
                  <a:cubicBezTo>
                    <a:pt x="2861295" y="3508951"/>
                    <a:pt x="2864495" y="3511829"/>
                    <a:pt x="2868067" y="3515103"/>
                  </a:cubicBezTo>
                  <a:lnTo>
                    <a:pt x="2868067" y="3566002"/>
                  </a:lnTo>
                  <a:cubicBezTo>
                    <a:pt x="2868067" y="3577114"/>
                    <a:pt x="2867620" y="3584357"/>
                    <a:pt x="2866727" y="3587731"/>
                  </a:cubicBezTo>
                  <a:cubicBezTo>
                    <a:pt x="2866032" y="3590608"/>
                    <a:pt x="2864817" y="3593362"/>
                    <a:pt x="2863081" y="3595991"/>
                  </a:cubicBezTo>
                  <a:cubicBezTo>
                    <a:pt x="2861344" y="3598620"/>
                    <a:pt x="2859137" y="3600927"/>
                    <a:pt x="2856458" y="3602911"/>
                  </a:cubicBezTo>
                  <a:cubicBezTo>
                    <a:pt x="2853779" y="3604896"/>
                    <a:pt x="2850728" y="3606483"/>
                    <a:pt x="2847305" y="3607674"/>
                  </a:cubicBezTo>
                  <a:cubicBezTo>
                    <a:pt x="2843882" y="3608864"/>
                    <a:pt x="2840136" y="3609460"/>
                    <a:pt x="2836069" y="3609460"/>
                  </a:cubicBezTo>
                  <a:cubicBezTo>
                    <a:pt x="2830314" y="3609460"/>
                    <a:pt x="2825179" y="3608095"/>
                    <a:pt x="2820665" y="3605367"/>
                  </a:cubicBezTo>
                  <a:cubicBezTo>
                    <a:pt x="2816150" y="3602638"/>
                    <a:pt x="2812355" y="3598868"/>
                    <a:pt x="2809280" y="3594056"/>
                  </a:cubicBezTo>
                  <a:cubicBezTo>
                    <a:pt x="2806204" y="3589244"/>
                    <a:pt x="2803872" y="3583514"/>
                    <a:pt x="2802285" y="3576866"/>
                  </a:cubicBezTo>
                  <a:cubicBezTo>
                    <a:pt x="2800697" y="3570219"/>
                    <a:pt x="2799903" y="3562976"/>
                    <a:pt x="2799903" y="3555137"/>
                  </a:cubicBezTo>
                  <a:cubicBezTo>
                    <a:pt x="2799903" y="3546605"/>
                    <a:pt x="2800771" y="3538692"/>
                    <a:pt x="2802508" y="3531399"/>
                  </a:cubicBezTo>
                  <a:cubicBezTo>
                    <a:pt x="2804244" y="3524107"/>
                    <a:pt x="2806699" y="3517806"/>
                    <a:pt x="2809875" y="3512498"/>
                  </a:cubicBezTo>
                  <a:cubicBezTo>
                    <a:pt x="2813050" y="3507190"/>
                    <a:pt x="2816870" y="3503023"/>
                    <a:pt x="2821335" y="3499997"/>
                  </a:cubicBezTo>
                  <a:cubicBezTo>
                    <a:pt x="2825799" y="3496970"/>
                    <a:pt x="2830760" y="3495457"/>
                    <a:pt x="2836217" y="3495457"/>
                  </a:cubicBezTo>
                  <a:close/>
                  <a:moveTo>
                    <a:pt x="3007667" y="3495457"/>
                  </a:moveTo>
                  <a:cubicBezTo>
                    <a:pt x="3010148" y="3495457"/>
                    <a:pt x="3012529" y="3495854"/>
                    <a:pt x="3014811" y="3496648"/>
                  </a:cubicBezTo>
                  <a:cubicBezTo>
                    <a:pt x="3017093" y="3497442"/>
                    <a:pt x="3019474" y="3498657"/>
                    <a:pt x="3021955" y="3500294"/>
                  </a:cubicBezTo>
                  <a:cubicBezTo>
                    <a:pt x="3024435" y="3501931"/>
                    <a:pt x="3027089" y="3503990"/>
                    <a:pt x="3029917" y="3506471"/>
                  </a:cubicBezTo>
                  <a:cubicBezTo>
                    <a:pt x="3032745" y="3508951"/>
                    <a:pt x="3035945" y="3511829"/>
                    <a:pt x="3039517" y="3515103"/>
                  </a:cubicBezTo>
                  <a:lnTo>
                    <a:pt x="3039517" y="3566002"/>
                  </a:lnTo>
                  <a:cubicBezTo>
                    <a:pt x="3039517" y="3577114"/>
                    <a:pt x="3039070" y="3584357"/>
                    <a:pt x="3038177" y="3587731"/>
                  </a:cubicBezTo>
                  <a:cubicBezTo>
                    <a:pt x="3037482" y="3590608"/>
                    <a:pt x="3036267" y="3593362"/>
                    <a:pt x="3034531" y="3595991"/>
                  </a:cubicBezTo>
                  <a:cubicBezTo>
                    <a:pt x="3032794" y="3598620"/>
                    <a:pt x="3030587" y="3600927"/>
                    <a:pt x="3027908" y="3602911"/>
                  </a:cubicBezTo>
                  <a:cubicBezTo>
                    <a:pt x="3025229" y="3604896"/>
                    <a:pt x="3022178" y="3606483"/>
                    <a:pt x="3018755" y="3607674"/>
                  </a:cubicBezTo>
                  <a:cubicBezTo>
                    <a:pt x="3015332" y="3608864"/>
                    <a:pt x="3011586" y="3609460"/>
                    <a:pt x="3007519" y="3609460"/>
                  </a:cubicBezTo>
                  <a:cubicBezTo>
                    <a:pt x="3001764" y="3609460"/>
                    <a:pt x="2996629" y="3608095"/>
                    <a:pt x="2992115" y="3605367"/>
                  </a:cubicBezTo>
                  <a:cubicBezTo>
                    <a:pt x="2987600" y="3602638"/>
                    <a:pt x="2983805" y="3598868"/>
                    <a:pt x="2980730" y="3594056"/>
                  </a:cubicBezTo>
                  <a:cubicBezTo>
                    <a:pt x="2977654" y="3589244"/>
                    <a:pt x="2975322" y="3583514"/>
                    <a:pt x="2973735" y="3576866"/>
                  </a:cubicBezTo>
                  <a:cubicBezTo>
                    <a:pt x="2972147" y="3570219"/>
                    <a:pt x="2971353" y="3562976"/>
                    <a:pt x="2971353" y="3555137"/>
                  </a:cubicBezTo>
                  <a:cubicBezTo>
                    <a:pt x="2971353" y="3546605"/>
                    <a:pt x="2972221" y="3538692"/>
                    <a:pt x="2973958" y="3531399"/>
                  </a:cubicBezTo>
                  <a:cubicBezTo>
                    <a:pt x="2975694" y="3524107"/>
                    <a:pt x="2978149" y="3517806"/>
                    <a:pt x="2981325" y="3512498"/>
                  </a:cubicBezTo>
                  <a:cubicBezTo>
                    <a:pt x="2984500" y="3507190"/>
                    <a:pt x="2988320" y="3503023"/>
                    <a:pt x="2992785" y="3499997"/>
                  </a:cubicBezTo>
                  <a:cubicBezTo>
                    <a:pt x="2997249" y="3496970"/>
                    <a:pt x="3002210" y="3495457"/>
                    <a:pt x="3007667" y="3495457"/>
                  </a:cubicBezTo>
                  <a:close/>
                  <a:moveTo>
                    <a:pt x="5828407" y="3495011"/>
                  </a:moveTo>
                  <a:cubicBezTo>
                    <a:pt x="5823545" y="3495011"/>
                    <a:pt x="5818807" y="3496226"/>
                    <a:pt x="5814194" y="3498657"/>
                  </a:cubicBezTo>
                  <a:cubicBezTo>
                    <a:pt x="5809580" y="3501088"/>
                    <a:pt x="5805487" y="3504610"/>
                    <a:pt x="5801915" y="3509224"/>
                  </a:cubicBezTo>
                  <a:cubicBezTo>
                    <a:pt x="5798343" y="3513838"/>
                    <a:pt x="5795491" y="3519518"/>
                    <a:pt x="5793358" y="3526265"/>
                  </a:cubicBezTo>
                  <a:cubicBezTo>
                    <a:pt x="5791224" y="3533012"/>
                    <a:pt x="5790158" y="3540701"/>
                    <a:pt x="5790158" y="3549333"/>
                  </a:cubicBezTo>
                  <a:cubicBezTo>
                    <a:pt x="5790158" y="3558759"/>
                    <a:pt x="5791249" y="3567093"/>
                    <a:pt x="5793431" y="3574336"/>
                  </a:cubicBezTo>
                  <a:cubicBezTo>
                    <a:pt x="5795615" y="3581579"/>
                    <a:pt x="5798468" y="3587656"/>
                    <a:pt x="5801990" y="3592568"/>
                  </a:cubicBezTo>
                  <a:cubicBezTo>
                    <a:pt x="5805512" y="3597479"/>
                    <a:pt x="5809456" y="3601200"/>
                    <a:pt x="5813822" y="3603730"/>
                  </a:cubicBezTo>
                  <a:cubicBezTo>
                    <a:pt x="5818187" y="3606260"/>
                    <a:pt x="5822602" y="3607525"/>
                    <a:pt x="5827067" y="3607525"/>
                  </a:cubicBezTo>
                  <a:cubicBezTo>
                    <a:pt x="5838377" y="3607525"/>
                    <a:pt x="5849144" y="3602514"/>
                    <a:pt x="5859363" y="3592493"/>
                  </a:cubicBezTo>
                  <a:lnTo>
                    <a:pt x="5859363" y="3510936"/>
                  </a:lnTo>
                  <a:cubicBezTo>
                    <a:pt x="5855990" y="3507562"/>
                    <a:pt x="5852914" y="3504834"/>
                    <a:pt x="5850136" y="3502750"/>
                  </a:cubicBezTo>
                  <a:cubicBezTo>
                    <a:pt x="5847358" y="3500666"/>
                    <a:pt x="5844778" y="3499054"/>
                    <a:pt x="5842397" y="3497913"/>
                  </a:cubicBezTo>
                  <a:cubicBezTo>
                    <a:pt x="5840015" y="3496772"/>
                    <a:pt x="5837684" y="3496003"/>
                    <a:pt x="5835402" y="3495606"/>
                  </a:cubicBezTo>
                  <a:cubicBezTo>
                    <a:pt x="5833120" y="3495209"/>
                    <a:pt x="5830788" y="3495011"/>
                    <a:pt x="5828407" y="3495011"/>
                  </a:cubicBezTo>
                  <a:close/>
                  <a:moveTo>
                    <a:pt x="5136802" y="3491886"/>
                  </a:moveTo>
                  <a:lnTo>
                    <a:pt x="5131030" y="3493436"/>
                  </a:lnTo>
                  <a:lnTo>
                    <a:pt x="5170884" y="3553010"/>
                  </a:lnTo>
                  <a:lnTo>
                    <a:pt x="5170884" y="3511382"/>
                  </a:lnTo>
                  <a:cubicBezTo>
                    <a:pt x="5167213" y="3507413"/>
                    <a:pt x="5163839" y="3504164"/>
                    <a:pt x="5160764" y="3501634"/>
                  </a:cubicBezTo>
                  <a:cubicBezTo>
                    <a:pt x="5157688" y="3499104"/>
                    <a:pt x="5154786" y="3497119"/>
                    <a:pt x="5152057" y="3495681"/>
                  </a:cubicBezTo>
                  <a:cubicBezTo>
                    <a:pt x="5149329" y="3494242"/>
                    <a:pt x="5146724" y="3493250"/>
                    <a:pt x="5144244" y="3492704"/>
                  </a:cubicBezTo>
                  <a:cubicBezTo>
                    <a:pt x="5141763" y="3492158"/>
                    <a:pt x="5139283" y="3491886"/>
                    <a:pt x="5136802" y="3491886"/>
                  </a:cubicBezTo>
                  <a:close/>
                  <a:moveTo>
                    <a:pt x="239613" y="3484295"/>
                  </a:moveTo>
                  <a:cubicBezTo>
                    <a:pt x="243681" y="3484295"/>
                    <a:pt x="247600" y="3485114"/>
                    <a:pt x="251371" y="3486751"/>
                  </a:cubicBezTo>
                  <a:cubicBezTo>
                    <a:pt x="255141" y="3488388"/>
                    <a:pt x="258564" y="3490769"/>
                    <a:pt x="261640" y="3493895"/>
                  </a:cubicBezTo>
                  <a:cubicBezTo>
                    <a:pt x="264715" y="3497020"/>
                    <a:pt x="267270" y="3500815"/>
                    <a:pt x="269305" y="3505280"/>
                  </a:cubicBezTo>
                  <a:cubicBezTo>
                    <a:pt x="271338" y="3509745"/>
                    <a:pt x="272603" y="3514855"/>
                    <a:pt x="273100" y="3520609"/>
                  </a:cubicBezTo>
                  <a:lnTo>
                    <a:pt x="209997" y="3520609"/>
                  </a:lnTo>
                  <a:cubicBezTo>
                    <a:pt x="210393" y="3511878"/>
                    <a:pt x="211435" y="3505727"/>
                    <a:pt x="213122" y="3502155"/>
                  </a:cubicBezTo>
                  <a:cubicBezTo>
                    <a:pt x="215602" y="3496598"/>
                    <a:pt x="219298" y="3492233"/>
                    <a:pt x="224210" y="3489058"/>
                  </a:cubicBezTo>
                  <a:cubicBezTo>
                    <a:pt x="229121" y="3485883"/>
                    <a:pt x="234256" y="3484295"/>
                    <a:pt x="239613" y="3484295"/>
                  </a:cubicBezTo>
                  <a:close/>
                  <a:moveTo>
                    <a:pt x="382488" y="3484295"/>
                  </a:moveTo>
                  <a:cubicBezTo>
                    <a:pt x="386556" y="3484295"/>
                    <a:pt x="390475" y="3485114"/>
                    <a:pt x="394246" y="3486751"/>
                  </a:cubicBezTo>
                  <a:cubicBezTo>
                    <a:pt x="398016" y="3488388"/>
                    <a:pt x="401439" y="3490769"/>
                    <a:pt x="404515" y="3493895"/>
                  </a:cubicBezTo>
                  <a:cubicBezTo>
                    <a:pt x="407590" y="3497020"/>
                    <a:pt x="410145" y="3500815"/>
                    <a:pt x="412180" y="3505280"/>
                  </a:cubicBezTo>
                  <a:cubicBezTo>
                    <a:pt x="414213" y="3509745"/>
                    <a:pt x="415478" y="3514855"/>
                    <a:pt x="415975" y="3520609"/>
                  </a:cubicBezTo>
                  <a:lnTo>
                    <a:pt x="352872" y="3520609"/>
                  </a:lnTo>
                  <a:cubicBezTo>
                    <a:pt x="353268" y="3511878"/>
                    <a:pt x="354310" y="3505727"/>
                    <a:pt x="355997" y="3502155"/>
                  </a:cubicBezTo>
                  <a:cubicBezTo>
                    <a:pt x="358477" y="3496598"/>
                    <a:pt x="362173" y="3492233"/>
                    <a:pt x="367085" y="3489058"/>
                  </a:cubicBezTo>
                  <a:cubicBezTo>
                    <a:pt x="371996" y="3485883"/>
                    <a:pt x="377131" y="3484295"/>
                    <a:pt x="382488" y="3484295"/>
                  </a:cubicBezTo>
                  <a:close/>
                  <a:moveTo>
                    <a:pt x="3668613" y="3484295"/>
                  </a:moveTo>
                  <a:cubicBezTo>
                    <a:pt x="3672681" y="3484295"/>
                    <a:pt x="3676600" y="3485114"/>
                    <a:pt x="3680371" y="3486751"/>
                  </a:cubicBezTo>
                  <a:cubicBezTo>
                    <a:pt x="3684141" y="3488388"/>
                    <a:pt x="3687564" y="3490769"/>
                    <a:pt x="3690640" y="3493895"/>
                  </a:cubicBezTo>
                  <a:cubicBezTo>
                    <a:pt x="3693715" y="3497020"/>
                    <a:pt x="3696270" y="3500815"/>
                    <a:pt x="3698304" y="3505280"/>
                  </a:cubicBezTo>
                  <a:cubicBezTo>
                    <a:pt x="3700338" y="3509745"/>
                    <a:pt x="3701603" y="3514855"/>
                    <a:pt x="3702099" y="3520609"/>
                  </a:cubicBezTo>
                  <a:lnTo>
                    <a:pt x="3638996" y="3520609"/>
                  </a:lnTo>
                  <a:cubicBezTo>
                    <a:pt x="3639393" y="3511878"/>
                    <a:pt x="3640435" y="3505727"/>
                    <a:pt x="3642122" y="3502155"/>
                  </a:cubicBezTo>
                  <a:cubicBezTo>
                    <a:pt x="3644602" y="3496598"/>
                    <a:pt x="3648298" y="3492233"/>
                    <a:pt x="3653209" y="3489058"/>
                  </a:cubicBezTo>
                  <a:cubicBezTo>
                    <a:pt x="3658121" y="3485883"/>
                    <a:pt x="3663255" y="3484295"/>
                    <a:pt x="3668613" y="3484295"/>
                  </a:cubicBezTo>
                  <a:close/>
                  <a:moveTo>
                    <a:pt x="3821013" y="3484295"/>
                  </a:moveTo>
                  <a:cubicBezTo>
                    <a:pt x="3825081" y="3484295"/>
                    <a:pt x="3829000" y="3485114"/>
                    <a:pt x="3832771" y="3486751"/>
                  </a:cubicBezTo>
                  <a:cubicBezTo>
                    <a:pt x="3836541" y="3488388"/>
                    <a:pt x="3839964" y="3490769"/>
                    <a:pt x="3843040" y="3493895"/>
                  </a:cubicBezTo>
                  <a:cubicBezTo>
                    <a:pt x="3846115" y="3497020"/>
                    <a:pt x="3848670" y="3500815"/>
                    <a:pt x="3850704" y="3505280"/>
                  </a:cubicBezTo>
                  <a:cubicBezTo>
                    <a:pt x="3852738" y="3509745"/>
                    <a:pt x="3854003" y="3514855"/>
                    <a:pt x="3854499" y="3520609"/>
                  </a:cubicBezTo>
                  <a:lnTo>
                    <a:pt x="3791396" y="3520609"/>
                  </a:lnTo>
                  <a:cubicBezTo>
                    <a:pt x="3791793" y="3511878"/>
                    <a:pt x="3792835" y="3505727"/>
                    <a:pt x="3794522" y="3502155"/>
                  </a:cubicBezTo>
                  <a:cubicBezTo>
                    <a:pt x="3797002" y="3496598"/>
                    <a:pt x="3800698" y="3492233"/>
                    <a:pt x="3805609" y="3489058"/>
                  </a:cubicBezTo>
                  <a:cubicBezTo>
                    <a:pt x="3810521" y="3485883"/>
                    <a:pt x="3815655" y="3484295"/>
                    <a:pt x="3821013" y="3484295"/>
                  </a:cubicBezTo>
                  <a:close/>
                  <a:moveTo>
                    <a:pt x="4983062" y="3484295"/>
                  </a:moveTo>
                  <a:cubicBezTo>
                    <a:pt x="4987131" y="3484295"/>
                    <a:pt x="4991050" y="3485114"/>
                    <a:pt x="4994820" y="3486751"/>
                  </a:cubicBezTo>
                  <a:cubicBezTo>
                    <a:pt x="4998591" y="3488388"/>
                    <a:pt x="5002014" y="3490769"/>
                    <a:pt x="5005089" y="3493895"/>
                  </a:cubicBezTo>
                  <a:cubicBezTo>
                    <a:pt x="5008165" y="3497020"/>
                    <a:pt x="5010720" y="3500815"/>
                    <a:pt x="5012754" y="3505280"/>
                  </a:cubicBezTo>
                  <a:cubicBezTo>
                    <a:pt x="5014788" y="3509745"/>
                    <a:pt x="5016053" y="3514855"/>
                    <a:pt x="5016549" y="3520609"/>
                  </a:cubicBezTo>
                  <a:lnTo>
                    <a:pt x="4953446" y="3520609"/>
                  </a:lnTo>
                  <a:cubicBezTo>
                    <a:pt x="4953843" y="3511878"/>
                    <a:pt x="4954885" y="3505727"/>
                    <a:pt x="4956571" y="3502155"/>
                  </a:cubicBezTo>
                  <a:cubicBezTo>
                    <a:pt x="4959052" y="3496598"/>
                    <a:pt x="4962748" y="3492233"/>
                    <a:pt x="4967659" y="3489058"/>
                  </a:cubicBezTo>
                  <a:cubicBezTo>
                    <a:pt x="4972570" y="3485883"/>
                    <a:pt x="4977705" y="3484295"/>
                    <a:pt x="4983062" y="3484295"/>
                  </a:cubicBezTo>
                  <a:close/>
                  <a:moveTo>
                    <a:pt x="5554563" y="3484295"/>
                  </a:moveTo>
                  <a:cubicBezTo>
                    <a:pt x="5549205" y="3484295"/>
                    <a:pt x="5544071" y="3485883"/>
                    <a:pt x="5539159" y="3489058"/>
                  </a:cubicBezTo>
                  <a:cubicBezTo>
                    <a:pt x="5534248" y="3492233"/>
                    <a:pt x="5530552" y="3496598"/>
                    <a:pt x="5528072" y="3502155"/>
                  </a:cubicBezTo>
                  <a:cubicBezTo>
                    <a:pt x="5526384" y="3505727"/>
                    <a:pt x="5525343" y="3511878"/>
                    <a:pt x="5524946" y="3520609"/>
                  </a:cubicBezTo>
                  <a:lnTo>
                    <a:pt x="5588049" y="3520609"/>
                  </a:lnTo>
                  <a:cubicBezTo>
                    <a:pt x="5587553" y="3514855"/>
                    <a:pt x="5586288" y="3509745"/>
                    <a:pt x="5584254" y="3505280"/>
                  </a:cubicBezTo>
                  <a:cubicBezTo>
                    <a:pt x="5582220" y="3500815"/>
                    <a:pt x="5579665" y="3497020"/>
                    <a:pt x="5576590" y="3493895"/>
                  </a:cubicBezTo>
                  <a:cubicBezTo>
                    <a:pt x="5573514" y="3490769"/>
                    <a:pt x="5570091" y="3488388"/>
                    <a:pt x="5566320" y="3486751"/>
                  </a:cubicBezTo>
                  <a:cubicBezTo>
                    <a:pt x="5562550" y="3485114"/>
                    <a:pt x="5558631" y="3484295"/>
                    <a:pt x="5554563" y="3484295"/>
                  </a:cubicBezTo>
                  <a:close/>
                  <a:moveTo>
                    <a:pt x="7297637" y="3484295"/>
                  </a:moveTo>
                  <a:cubicBezTo>
                    <a:pt x="7301706" y="3484295"/>
                    <a:pt x="7305624" y="3485114"/>
                    <a:pt x="7309395" y="3486751"/>
                  </a:cubicBezTo>
                  <a:cubicBezTo>
                    <a:pt x="7313165" y="3488388"/>
                    <a:pt x="7316589" y="3490769"/>
                    <a:pt x="7319664" y="3493895"/>
                  </a:cubicBezTo>
                  <a:cubicBezTo>
                    <a:pt x="7322740" y="3497020"/>
                    <a:pt x="7325295" y="3500815"/>
                    <a:pt x="7327329" y="3505280"/>
                  </a:cubicBezTo>
                  <a:cubicBezTo>
                    <a:pt x="7329363" y="3509745"/>
                    <a:pt x="7330628" y="3514855"/>
                    <a:pt x="7331124" y="3520609"/>
                  </a:cubicBezTo>
                  <a:lnTo>
                    <a:pt x="7268021" y="3520609"/>
                  </a:lnTo>
                  <a:cubicBezTo>
                    <a:pt x="7268418" y="3511878"/>
                    <a:pt x="7269459" y="3505727"/>
                    <a:pt x="7271146" y="3502155"/>
                  </a:cubicBezTo>
                  <a:cubicBezTo>
                    <a:pt x="7273627" y="3496598"/>
                    <a:pt x="7277322" y="3492233"/>
                    <a:pt x="7282234" y="3489058"/>
                  </a:cubicBezTo>
                  <a:cubicBezTo>
                    <a:pt x="7287145" y="3485883"/>
                    <a:pt x="7292280" y="3484295"/>
                    <a:pt x="7297637" y="3484295"/>
                  </a:cubicBezTo>
                  <a:close/>
                  <a:moveTo>
                    <a:pt x="7440512" y="3484295"/>
                  </a:moveTo>
                  <a:cubicBezTo>
                    <a:pt x="7444580" y="3484295"/>
                    <a:pt x="7448500" y="3485114"/>
                    <a:pt x="7452270" y="3486751"/>
                  </a:cubicBezTo>
                  <a:cubicBezTo>
                    <a:pt x="7456040" y="3488388"/>
                    <a:pt x="7459463" y="3490769"/>
                    <a:pt x="7462539" y="3493895"/>
                  </a:cubicBezTo>
                  <a:cubicBezTo>
                    <a:pt x="7465615" y="3497020"/>
                    <a:pt x="7468169" y="3500815"/>
                    <a:pt x="7470204" y="3505280"/>
                  </a:cubicBezTo>
                  <a:cubicBezTo>
                    <a:pt x="7472238" y="3509745"/>
                    <a:pt x="7473502" y="3514855"/>
                    <a:pt x="7473999" y="3520609"/>
                  </a:cubicBezTo>
                  <a:lnTo>
                    <a:pt x="7410896" y="3520609"/>
                  </a:lnTo>
                  <a:cubicBezTo>
                    <a:pt x="7411292" y="3511878"/>
                    <a:pt x="7412334" y="3505727"/>
                    <a:pt x="7414021" y="3502155"/>
                  </a:cubicBezTo>
                  <a:cubicBezTo>
                    <a:pt x="7416502" y="3496598"/>
                    <a:pt x="7420197" y="3492233"/>
                    <a:pt x="7425108" y="3489058"/>
                  </a:cubicBezTo>
                  <a:cubicBezTo>
                    <a:pt x="7430020" y="3485883"/>
                    <a:pt x="7435155" y="3484295"/>
                    <a:pt x="7440512" y="3484295"/>
                  </a:cubicBezTo>
                  <a:close/>
                  <a:moveTo>
                    <a:pt x="1319808" y="3483551"/>
                  </a:moveTo>
                  <a:cubicBezTo>
                    <a:pt x="1324173" y="3483551"/>
                    <a:pt x="1328365" y="3484469"/>
                    <a:pt x="1332384" y="3486304"/>
                  </a:cubicBezTo>
                  <a:cubicBezTo>
                    <a:pt x="1336402" y="3488140"/>
                    <a:pt x="1339974" y="3491117"/>
                    <a:pt x="1343099" y="3495234"/>
                  </a:cubicBezTo>
                  <a:cubicBezTo>
                    <a:pt x="1346225" y="3499352"/>
                    <a:pt x="1348730" y="3504660"/>
                    <a:pt x="1350615" y="3511159"/>
                  </a:cubicBezTo>
                  <a:cubicBezTo>
                    <a:pt x="1352500" y="3517658"/>
                    <a:pt x="1353443" y="3525570"/>
                    <a:pt x="1353443" y="3534897"/>
                  </a:cubicBezTo>
                  <a:cubicBezTo>
                    <a:pt x="1353443" y="3544521"/>
                    <a:pt x="1352425" y="3553748"/>
                    <a:pt x="1350392" y="3562579"/>
                  </a:cubicBezTo>
                  <a:cubicBezTo>
                    <a:pt x="1348358" y="3571409"/>
                    <a:pt x="1345481" y="3579173"/>
                    <a:pt x="1341760" y="3585870"/>
                  </a:cubicBezTo>
                  <a:cubicBezTo>
                    <a:pt x="1338039" y="3592568"/>
                    <a:pt x="1333525" y="3597901"/>
                    <a:pt x="1328217" y="3601869"/>
                  </a:cubicBezTo>
                  <a:cubicBezTo>
                    <a:pt x="1322909" y="3605838"/>
                    <a:pt x="1316980" y="3607823"/>
                    <a:pt x="1310431" y="3607823"/>
                  </a:cubicBezTo>
                  <a:cubicBezTo>
                    <a:pt x="1305669" y="3607823"/>
                    <a:pt x="1301279" y="3606905"/>
                    <a:pt x="1297261" y="3605069"/>
                  </a:cubicBezTo>
                  <a:cubicBezTo>
                    <a:pt x="1293242" y="3603234"/>
                    <a:pt x="1289745" y="3600257"/>
                    <a:pt x="1286768" y="3596140"/>
                  </a:cubicBezTo>
                  <a:cubicBezTo>
                    <a:pt x="1283791" y="3592022"/>
                    <a:pt x="1281459" y="3586590"/>
                    <a:pt x="1279773" y="3579843"/>
                  </a:cubicBezTo>
                  <a:cubicBezTo>
                    <a:pt x="1278086" y="3573096"/>
                    <a:pt x="1277243" y="3564811"/>
                    <a:pt x="1277243" y="3554989"/>
                  </a:cubicBezTo>
                  <a:cubicBezTo>
                    <a:pt x="1277243" y="3545166"/>
                    <a:pt x="1278185" y="3535939"/>
                    <a:pt x="1280071" y="3527307"/>
                  </a:cubicBezTo>
                  <a:cubicBezTo>
                    <a:pt x="1281955" y="3518675"/>
                    <a:pt x="1284709" y="3511109"/>
                    <a:pt x="1288331" y="3504610"/>
                  </a:cubicBezTo>
                  <a:cubicBezTo>
                    <a:pt x="1291952" y="3498111"/>
                    <a:pt x="1296417" y="3492977"/>
                    <a:pt x="1301725" y="3489207"/>
                  </a:cubicBezTo>
                  <a:cubicBezTo>
                    <a:pt x="1307033" y="3485436"/>
                    <a:pt x="1313061" y="3483551"/>
                    <a:pt x="1319808" y="3483551"/>
                  </a:cubicBezTo>
                  <a:close/>
                  <a:moveTo>
                    <a:pt x="2681883" y="3483551"/>
                  </a:moveTo>
                  <a:cubicBezTo>
                    <a:pt x="2686248" y="3483551"/>
                    <a:pt x="2690440" y="3484469"/>
                    <a:pt x="2694459" y="3486304"/>
                  </a:cubicBezTo>
                  <a:cubicBezTo>
                    <a:pt x="2698477" y="3488140"/>
                    <a:pt x="2702049" y="3491117"/>
                    <a:pt x="2705174" y="3495234"/>
                  </a:cubicBezTo>
                  <a:cubicBezTo>
                    <a:pt x="2708300" y="3499352"/>
                    <a:pt x="2710805" y="3504660"/>
                    <a:pt x="2712690" y="3511159"/>
                  </a:cubicBezTo>
                  <a:cubicBezTo>
                    <a:pt x="2714575" y="3517658"/>
                    <a:pt x="2715518" y="3525570"/>
                    <a:pt x="2715518" y="3534897"/>
                  </a:cubicBezTo>
                  <a:cubicBezTo>
                    <a:pt x="2715518" y="3544521"/>
                    <a:pt x="2714500" y="3553748"/>
                    <a:pt x="2712467" y="3562579"/>
                  </a:cubicBezTo>
                  <a:cubicBezTo>
                    <a:pt x="2710433" y="3571409"/>
                    <a:pt x="2707556" y="3579173"/>
                    <a:pt x="2703835" y="3585870"/>
                  </a:cubicBezTo>
                  <a:cubicBezTo>
                    <a:pt x="2700114" y="3592568"/>
                    <a:pt x="2695599" y="3597901"/>
                    <a:pt x="2690291" y="3601869"/>
                  </a:cubicBezTo>
                  <a:cubicBezTo>
                    <a:pt x="2684983" y="3605838"/>
                    <a:pt x="2679055" y="3607823"/>
                    <a:pt x="2672506" y="3607823"/>
                  </a:cubicBezTo>
                  <a:cubicBezTo>
                    <a:pt x="2667744" y="3607823"/>
                    <a:pt x="2663354" y="3606905"/>
                    <a:pt x="2659335" y="3605069"/>
                  </a:cubicBezTo>
                  <a:cubicBezTo>
                    <a:pt x="2655317" y="3603234"/>
                    <a:pt x="2651819" y="3600257"/>
                    <a:pt x="2648843" y="3596140"/>
                  </a:cubicBezTo>
                  <a:cubicBezTo>
                    <a:pt x="2645866" y="3592022"/>
                    <a:pt x="2643534" y="3586590"/>
                    <a:pt x="2641848" y="3579843"/>
                  </a:cubicBezTo>
                  <a:cubicBezTo>
                    <a:pt x="2640161" y="3573096"/>
                    <a:pt x="2639318" y="3564811"/>
                    <a:pt x="2639318" y="3554989"/>
                  </a:cubicBezTo>
                  <a:cubicBezTo>
                    <a:pt x="2639318" y="3545166"/>
                    <a:pt x="2640260" y="3535939"/>
                    <a:pt x="2642146" y="3527307"/>
                  </a:cubicBezTo>
                  <a:cubicBezTo>
                    <a:pt x="2644030" y="3518675"/>
                    <a:pt x="2646784" y="3511109"/>
                    <a:pt x="2650406" y="3504610"/>
                  </a:cubicBezTo>
                  <a:cubicBezTo>
                    <a:pt x="2654027" y="3498111"/>
                    <a:pt x="2658492" y="3492977"/>
                    <a:pt x="2663800" y="3489207"/>
                  </a:cubicBezTo>
                  <a:cubicBezTo>
                    <a:pt x="2669108" y="3485436"/>
                    <a:pt x="2675135" y="3483551"/>
                    <a:pt x="2681883" y="3483551"/>
                  </a:cubicBezTo>
                  <a:close/>
                  <a:moveTo>
                    <a:pt x="3186708" y="3483551"/>
                  </a:moveTo>
                  <a:cubicBezTo>
                    <a:pt x="3191073" y="3483551"/>
                    <a:pt x="3195265" y="3484469"/>
                    <a:pt x="3199284" y="3486304"/>
                  </a:cubicBezTo>
                  <a:cubicBezTo>
                    <a:pt x="3203302" y="3488140"/>
                    <a:pt x="3206874" y="3491117"/>
                    <a:pt x="3209999" y="3495234"/>
                  </a:cubicBezTo>
                  <a:cubicBezTo>
                    <a:pt x="3213125" y="3499352"/>
                    <a:pt x="3215630" y="3504660"/>
                    <a:pt x="3217515" y="3511159"/>
                  </a:cubicBezTo>
                  <a:cubicBezTo>
                    <a:pt x="3219400" y="3517658"/>
                    <a:pt x="3220343" y="3525570"/>
                    <a:pt x="3220343" y="3534897"/>
                  </a:cubicBezTo>
                  <a:cubicBezTo>
                    <a:pt x="3220343" y="3544521"/>
                    <a:pt x="3219325" y="3553748"/>
                    <a:pt x="3217292" y="3562579"/>
                  </a:cubicBezTo>
                  <a:cubicBezTo>
                    <a:pt x="3215258" y="3571409"/>
                    <a:pt x="3212381" y="3579173"/>
                    <a:pt x="3208660" y="3585870"/>
                  </a:cubicBezTo>
                  <a:cubicBezTo>
                    <a:pt x="3204939" y="3592568"/>
                    <a:pt x="3200424" y="3597901"/>
                    <a:pt x="3195116" y="3601869"/>
                  </a:cubicBezTo>
                  <a:cubicBezTo>
                    <a:pt x="3189808" y="3605838"/>
                    <a:pt x="3183880" y="3607823"/>
                    <a:pt x="3177331" y="3607823"/>
                  </a:cubicBezTo>
                  <a:cubicBezTo>
                    <a:pt x="3172569" y="3607823"/>
                    <a:pt x="3168179" y="3606905"/>
                    <a:pt x="3164160" y="3605069"/>
                  </a:cubicBezTo>
                  <a:cubicBezTo>
                    <a:pt x="3160142" y="3603234"/>
                    <a:pt x="3156644" y="3600257"/>
                    <a:pt x="3153668" y="3596140"/>
                  </a:cubicBezTo>
                  <a:cubicBezTo>
                    <a:pt x="3150691" y="3592022"/>
                    <a:pt x="3148359" y="3586590"/>
                    <a:pt x="3146673" y="3579843"/>
                  </a:cubicBezTo>
                  <a:cubicBezTo>
                    <a:pt x="3144986" y="3573096"/>
                    <a:pt x="3144143" y="3564811"/>
                    <a:pt x="3144143" y="3554989"/>
                  </a:cubicBezTo>
                  <a:cubicBezTo>
                    <a:pt x="3144143" y="3545166"/>
                    <a:pt x="3145085" y="3535939"/>
                    <a:pt x="3146971" y="3527307"/>
                  </a:cubicBezTo>
                  <a:cubicBezTo>
                    <a:pt x="3148855" y="3518675"/>
                    <a:pt x="3151609" y="3511109"/>
                    <a:pt x="3155231" y="3504610"/>
                  </a:cubicBezTo>
                  <a:cubicBezTo>
                    <a:pt x="3158852" y="3498111"/>
                    <a:pt x="3163317" y="3492977"/>
                    <a:pt x="3168625" y="3489207"/>
                  </a:cubicBezTo>
                  <a:cubicBezTo>
                    <a:pt x="3173933" y="3485436"/>
                    <a:pt x="3179960" y="3483551"/>
                    <a:pt x="3186708" y="3483551"/>
                  </a:cubicBezTo>
                  <a:close/>
                  <a:moveTo>
                    <a:pt x="4491633" y="3483551"/>
                  </a:moveTo>
                  <a:cubicBezTo>
                    <a:pt x="4495998" y="3483551"/>
                    <a:pt x="4500190" y="3484469"/>
                    <a:pt x="4504209" y="3486304"/>
                  </a:cubicBezTo>
                  <a:cubicBezTo>
                    <a:pt x="4508227" y="3488140"/>
                    <a:pt x="4511799" y="3491117"/>
                    <a:pt x="4514924" y="3495234"/>
                  </a:cubicBezTo>
                  <a:cubicBezTo>
                    <a:pt x="4518050" y="3499352"/>
                    <a:pt x="4520555" y="3504660"/>
                    <a:pt x="4522440" y="3511159"/>
                  </a:cubicBezTo>
                  <a:cubicBezTo>
                    <a:pt x="4524325" y="3517658"/>
                    <a:pt x="4525268" y="3525570"/>
                    <a:pt x="4525268" y="3534897"/>
                  </a:cubicBezTo>
                  <a:cubicBezTo>
                    <a:pt x="4525268" y="3544521"/>
                    <a:pt x="4524250" y="3553748"/>
                    <a:pt x="4522217" y="3562579"/>
                  </a:cubicBezTo>
                  <a:cubicBezTo>
                    <a:pt x="4520183" y="3571409"/>
                    <a:pt x="4517306" y="3579173"/>
                    <a:pt x="4513585" y="3585870"/>
                  </a:cubicBezTo>
                  <a:cubicBezTo>
                    <a:pt x="4509864" y="3592568"/>
                    <a:pt x="4505349" y="3597901"/>
                    <a:pt x="4500041" y="3601869"/>
                  </a:cubicBezTo>
                  <a:cubicBezTo>
                    <a:pt x="4494733" y="3605838"/>
                    <a:pt x="4488805" y="3607823"/>
                    <a:pt x="4482256" y="3607823"/>
                  </a:cubicBezTo>
                  <a:cubicBezTo>
                    <a:pt x="4477494" y="3607823"/>
                    <a:pt x="4473104" y="3606905"/>
                    <a:pt x="4469085" y="3605069"/>
                  </a:cubicBezTo>
                  <a:cubicBezTo>
                    <a:pt x="4465067" y="3603234"/>
                    <a:pt x="4461569" y="3600257"/>
                    <a:pt x="4458592" y="3596140"/>
                  </a:cubicBezTo>
                  <a:cubicBezTo>
                    <a:pt x="4455616" y="3592022"/>
                    <a:pt x="4453284" y="3586590"/>
                    <a:pt x="4451598" y="3579843"/>
                  </a:cubicBezTo>
                  <a:cubicBezTo>
                    <a:pt x="4449911" y="3573096"/>
                    <a:pt x="4449068" y="3564811"/>
                    <a:pt x="4449068" y="3554989"/>
                  </a:cubicBezTo>
                  <a:cubicBezTo>
                    <a:pt x="4449068" y="3545166"/>
                    <a:pt x="4450010" y="3535939"/>
                    <a:pt x="4451896" y="3527307"/>
                  </a:cubicBezTo>
                  <a:cubicBezTo>
                    <a:pt x="4453780" y="3518675"/>
                    <a:pt x="4456534" y="3511109"/>
                    <a:pt x="4460156" y="3504610"/>
                  </a:cubicBezTo>
                  <a:cubicBezTo>
                    <a:pt x="4463777" y="3498111"/>
                    <a:pt x="4468242" y="3492977"/>
                    <a:pt x="4473550" y="3489207"/>
                  </a:cubicBezTo>
                  <a:cubicBezTo>
                    <a:pt x="4478858" y="3485436"/>
                    <a:pt x="4484885" y="3483551"/>
                    <a:pt x="4491633" y="3483551"/>
                  </a:cubicBezTo>
                  <a:close/>
                  <a:moveTo>
                    <a:pt x="6168032" y="3483551"/>
                  </a:moveTo>
                  <a:cubicBezTo>
                    <a:pt x="6172398" y="3483551"/>
                    <a:pt x="6176590" y="3484469"/>
                    <a:pt x="6180608" y="3486304"/>
                  </a:cubicBezTo>
                  <a:cubicBezTo>
                    <a:pt x="6184627" y="3488140"/>
                    <a:pt x="6188199" y="3491117"/>
                    <a:pt x="6191324" y="3495234"/>
                  </a:cubicBezTo>
                  <a:cubicBezTo>
                    <a:pt x="6194449" y="3499352"/>
                    <a:pt x="6196955" y="3504660"/>
                    <a:pt x="6198840" y="3511159"/>
                  </a:cubicBezTo>
                  <a:cubicBezTo>
                    <a:pt x="6200725" y="3517658"/>
                    <a:pt x="6201668" y="3525570"/>
                    <a:pt x="6201668" y="3534897"/>
                  </a:cubicBezTo>
                  <a:cubicBezTo>
                    <a:pt x="6201668" y="3544521"/>
                    <a:pt x="6200651" y="3553748"/>
                    <a:pt x="6198617" y="3562579"/>
                  </a:cubicBezTo>
                  <a:cubicBezTo>
                    <a:pt x="6196583" y="3571409"/>
                    <a:pt x="6193705" y="3579173"/>
                    <a:pt x="6189985" y="3585870"/>
                  </a:cubicBezTo>
                  <a:cubicBezTo>
                    <a:pt x="6186264" y="3592568"/>
                    <a:pt x="6181750" y="3597901"/>
                    <a:pt x="6176441" y="3601869"/>
                  </a:cubicBezTo>
                  <a:cubicBezTo>
                    <a:pt x="6171133" y="3605838"/>
                    <a:pt x="6165204" y="3607823"/>
                    <a:pt x="6158656" y="3607823"/>
                  </a:cubicBezTo>
                  <a:cubicBezTo>
                    <a:pt x="6153894" y="3607823"/>
                    <a:pt x="6149503" y="3606905"/>
                    <a:pt x="6145485" y="3605069"/>
                  </a:cubicBezTo>
                  <a:cubicBezTo>
                    <a:pt x="6141467" y="3603234"/>
                    <a:pt x="6137969" y="3600257"/>
                    <a:pt x="6134993" y="3596140"/>
                  </a:cubicBezTo>
                  <a:cubicBezTo>
                    <a:pt x="6132016" y="3592022"/>
                    <a:pt x="6129684" y="3586590"/>
                    <a:pt x="6127998" y="3579843"/>
                  </a:cubicBezTo>
                  <a:cubicBezTo>
                    <a:pt x="6126311" y="3573096"/>
                    <a:pt x="6125468" y="3564811"/>
                    <a:pt x="6125468" y="3554989"/>
                  </a:cubicBezTo>
                  <a:cubicBezTo>
                    <a:pt x="6125468" y="3545166"/>
                    <a:pt x="6126410" y="3535939"/>
                    <a:pt x="6128295" y="3527307"/>
                  </a:cubicBezTo>
                  <a:cubicBezTo>
                    <a:pt x="6130181" y="3518675"/>
                    <a:pt x="6132934" y="3511109"/>
                    <a:pt x="6136555" y="3504610"/>
                  </a:cubicBezTo>
                  <a:cubicBezTo>
                    <a:pt x="6140177" y="3498111"/>
                    <a:pt x="6144642" y="3492977"/>
                    <a:pt x="6149950" y="3489207"/>
                  </a:cubicBezTo>
                  <a:cubicBezTo>
                    <a:pt x="6155258" y="3485436"/>
                    <a:pt x="6161286" y="3483551"/>
                    <a:pt x="6168032" y="3483551"/>
                  </a:cubicBezTo>
                  <a:close/>
                  <a:moveTo>
                    <a:pt x="8111131" y="3483551"/>
                  </a:moveTo>
                  <a:cubicBezTo>
                    <a:pt x="8115498" y="3483551"/>
                    <a:pt x="8119689" y="3484469"/>
                    <a:pt x="8123708" y="3486304"/>
                  </a:cubicBezTo>
                  <a:cubicBezTo>
                    <a:pt x="8127726" y="3488140"/>
                    <a:pt x="8131299" y="3491117"/>
                    <a:pt x="8134423" y="3495234"/>
                  </a:cubicBezTo>
                  <a:cubicBezTo>
                    <a:pt x="8137549" y="3499352"/>
                    <a:pt x="8140054" y="3504660"/>
                    <a:pt x="8141939" y="3511159"/>
                  </a:cubicBezTo>
                  <a:cubicBezTo>
                    <a:pt x="8143824" y="3517658"/>
                    <a:pt x="8144767" y="3525570"/>
                    <a:pt x="8144767" y="3534897"/>
                  </a:cubicBezTo>
                  <a:cubicBezTo>
                    <a:pt x="8144767" y="3544521"/>
                    <a:pt x="8143751" y="3553748"/>
                    <a:pt x="8141716" y="3562579"/>
                  </a:cubicBezTo>
                  <a:cubicBezTo>
                    <a:pt x="8139682" y="3571409"/>
                    <a:pt x="8136805" y="3579173"/>
                    <a:pt x="8133084" y="3585870"/>
                  </a:cubicBezTo>
                  <a:cubicBezTo>
                    <a:pt x="8129363" y="3592568"/>
                    <a:pt x="8124848" y="3597901"/>
                    <a:pt x="8119541" y="3601869"/>
                  </a:cubicBezTo>
                  <a:cubicBezTo>
                    <a:pt x="8114232" y="3605838"/>
                    <a:pt x="8108305" y="3607823"/>
                    <a:pt x="8101756" y="3607823"/>
                  </a:cubicBezTo>
                  <a:cubicBezTo>
                    <a:pt x="8096994" y="3607823"/>
                    <a:pt x="8092603" y="3606905"/>
                    <a:pt x="8088584" y="3605069"/>
                  </a:cubicBezTo>
                  <a:cubicBezTo>
                    <a:pt x="8084566" y="3603234"/>
                    <a:pt x="8081069" y="3600257"/>
                    <a:pt x="8078092" y="3596140"/>
                  </a:cubicBezTo>
                  <a:cubicBezTo>
                    <a:pt x="8075116" y="3592022"/>
                    <a:pt x="8072784" y="3586590"/>
                    <a:pt x="8071097" y="3579843"/>
                  </a:cubicBezTo>
                  <a:cubicBezTo>
                    <a:pt x="8069411" y="3573096"/>
                    <a:pt x="8068567" y="3564811"/>
                    <a:pt x="8068567" y="3554989"/>
                  </a:cubicBezTo>
                  <a:cubicBezTo>
                    <a:pt x="8068567" y="3545166"/>
                    <a:pt x="8069510" y="3535939"/>
                    <a:pt x="8071395" y="3527307"/>
                  </a:cubicBezTo>
                  <a:cubicBezTo>
                    <a:pt x="8073280" y="3518675"/>
                    <a:pt x="8076033" y="3511109"/>
                    <a:pt x="8079655" y="3504610"/>
                  </a:cubicBezTo>
                  <a:cubicBezTo>
                    <a:pt x="8083276" y="3498111"/>
                    <a:pt x="8087741" y="3492977"/>
                    <a:pt x="8093049" y="3489207"/>
                  </a:cubicBezTo>
                  <a:cubicBezTo>
                    <a:pt x="8098358" y="3485436"/>
                    <a:pt x="8104385" y="3483551"/>
                    <a:pt x="8111131" y="3483551"/>
                  </a:cubicBezTo>
                  <a:close/>
                  <a:moveTo>
                    <a:pt x="78879" y="3482956"/>
                  </a:moveTo>
                  <a:cubicBezTo>
                    <a:pt x="84137" y="3482956"/>
                    <a:pt x="88999" y="3484320"/>
                    <a:pt x="93464" y="3487049"/>
                  </a:cubicBezTo>
                  <a:cubicBezTo>
                    <a:pt x="97929" y="3489777"/>
                    <a:pt x="101823" y="3493647"/>
                    <a:pt x="105147" y="3498657"/>
                  </a:cubicBezTo>
                  <a:cubicBezTo>
                    <a:pt x="108471" y="3503668"/>
                    <a:pt x="111075" y="3509670"/>
                    <a:pt x="112961" y="3516665"/>
                  </a:cubicBezTo>
                  <a:cubicBezTo>
                    <a:pt x="114845" y="3523660"/>
                    <a:pt x="115788" y="3531424"/>
                    <a:pt x="115788" y="3539957"/>
                  </a:cubicBezTo>
                  <a:cubicBezTo>
                    <a:pt x="115788" y="3549978"/>
                    <a:pt x="114573" y="3558858"/>
                    <a:pt x="112142" y="3566597"/>
                  </a:cubicBezTo>
                  <a:cubicBezTo>
                    <a:pt x="109711" y="3574336"/>
                    <a:pt x="106511" y="3580835"/>
                    <a:pt x="102543" y="3586094"/>
                  </a:cubicBezTo>
                  <a:cubicBezTo>
                    <a:pt x="98574" y="3591352"/>
                    <a:pt x="94059" y="3595321"/>
                    <a:pt x="88999" y="3598000"/>
                  </a:cubicBezTo>
                  <a:cubicBezTo>
                    <a:pt x="83939" y="3600679"/>
                    <a:pt x="78780" y="3602018"/>
                    <a:pt x="73521" y="3602018"/>
                  </a:cubicBezTo>
                  <a:cubicBezTo>
                    <a:pt x="64492" y="3602018"/>
                    <a:pt x="55761" y="3597504"/>
                    <a:pt x="47327" y="3588475"/>
                  </a:cubicBezTo>
                  <a:lnTo>
                    <a:pt x="47327" y="3518228"/>
                  </a:lnTo>
                  <a:cubicBezTo>
                    <a:pt x="47823" y="3512573"/>
                    <a:pt x="49088" y="3507562"/>
                    <a:pt x="51123" y="3503196"/>
                  </a:cubicBezTo>
                  <a:cubicBezTo>
                    <a:pt x="53156" y="3498831"/>
                    <a:pt x="55637" y="3495135"/>
                    <a:pt x="58564" y="3492109"/>
                  </a:cubicBezTo>
                  <a:cubicBezTo>
                    <a:pt x="61491" y="3489083"/>
                    <a:pt x="64715" y="3486801"/>
                    <a:pt x="68238" y="3485263"/>
                  </a:cubicBezTo>
                  <a:cubicBezTo>
                    <a:pt x="71760" y="3483725"/>
                    <a:pt x="75307" y="3482956"/>
                    <a:pt x="78879" y="3482956"/>
                  </a:cubicBezTo>
                  <a:close/>
                  <a:moveTo>
                    <a:pt x="3517404" y="3482956"/>
                  </a:moveTo>
                  <a:cubicBezTo>
                    <a:pt x="3522662" y="3482956"/>
                    <a:pt x="3527524" y="3484320"/>
                    <a:pt x="3531989" y="3487049"/>
                  </a:cubicBezTo>
                  <a:cubicBezTo>
                    <a:pt x="3536454" y="3489777"/>
                    <a:pt x="3540348" y="3493647"/>
                    <a:pt x="3543672" y="3498657"/>
                  </a:cubicBezTo>
                  <a:cubicBezTo>
                    <a:pt x="3546996" y="3503668"/>
                    <a:pt x="3549600" y="3509670"/>
                    <a:pt x="3551485" y="3516665"/>
                  </a:cubicBezTo>
                  <a:cubicBezTo>
                    <a:pt x="3553370" y="3523660"/>
                    <a:pt x="3554313" y="3531424"/>
                    <a:pt x="3554313" y="3539957"/>
                  </a:cubicBezTo>
                  <a:cubicBezTo>
                    <a:pt x="3554313" y="3549978"/>
                    <a:pt x="3553097" y="3558858"/>
                    <a:pt x="3550667" y="3566597"/>
                  </a:cubicBezTo>
                  <a:cubicBezTo>
                    <a:pt x="3548236" y="3574336"/>
                    <a:pt x="3545036" y="3580835"/>
                    <a:pt x="3541067" y="3586094"/>
                  </a:cubicBezTo>
                  <a:cubicBezTo>
                    <a:pt x="3537098" y="3591352"/>
                    <a:pt x="3532584" y="3595321"/>
                    <a:pt x="3527524" y="3598000"/>
                  </a:cubicBezTo>
                  <a:cubicBezTo>
                    <a:pt x="3522464" y="3600679"/>
                    <a:pt x="3517304" y="3602018"/>
                    <a:pt x="3512046" y="3602018"/>
                  </a:cubicBezTo>
                  <a:cubicBezTo>
                    <a:pt x="3503017" y="3602018"/>
                    <a:pt x="3494285" y="3597504"/>
                    <a:pt x="3485852" y="3588475"/>
                  </a:cubicBezTo>
                  <a:lnTo>
                    <a:pt x="3485852" y="3518228"/>
                  </a:lnTo>
                  <a:cubicBezTo>
                    <a:pt x="3486348" y="3512573"/>
                    <a:pt x="3487613" y="3507562"/>
                    <a:pt x="3489647" y="3503196"/>
                  </a:cubicBezTo>
                  <a:cubicBezTo>
                    <a:pt x="3491681" y="3498831"/>
                    <a:pt x="3494162" y="3495135"/>
                    <a:pt x="3497089" y="3492109"/>
                  </a:cubicBezTo>
                  <a:cubicBezTo>
                    <a:pt x="3500015" y="3489083"/>
                    <a:pt x="3503240" y="3486801"/>
                    <a:pt x="3506763" y="3485263"/>
                  </a:cubicBezTo>
                  <a:cubicBezTo>
                    <a:pt x="3510284" y="3483725"/>
                    <a:pt x="3513832" y="3482956"/>
                    <a:pt x="3517404" y="3482956"/>
                  </a:cubicBezTo>
                  <a:close/>
                  <a:moveTo>
                    <a:pt x="7136903" y="3482956"/>
                  </a:moveTo>
                  <a:cubicBezTo>
                    <a:pt x="7142162" y="3482956"/>
                    <a:pt x="7147023" y="3484320"/>
                    <a:pt x="7151488" y="3487049"/>
                  </a:cubicBezTo>
                  <a:cubicBezTo>
                    <a:pt x="7155953" y="3489777"/>
                    <a:pt x="7159848" y="3493647"/>
                    <a:pt x="7163171" y="3498657"/>
                  </a:cubicBezTo>
                  <a:cubicBezTo>
                    <a:pt x="7166495" y="3503668"/>
                    <a:pt x="7169099" y="3509670"/>
                    <a:pt x="7170985" y="3516665"/>
                  </a:cubicBezTo>
                  <a:cubicBezTo>
                    <a:pt x="7172870" y="3523660"/>
                    <a:pt x="7173812" y="3531424"/>
                    <a:pt x="7173812" y="3539957"/>
                  </a:cubicBezTo>
                  <a:cubicBezTo>
                    <a:pt x="7173812" y="3549978"/>
                    <a:pt x="7172597" y="3558858"/>
                    <a:pt x="7170166" y="3566597"/>
                  </a:cubicBezTo>
                  <a:cubicBezTo>
                    <a:pt x="7167735" y="3574336"/>
                    <a:pt x="7164536" y="3580835"/>
                    <a:pt x="7160566" y="3586094"/>
                  </a:cubicBezTo>
                  <a:cubicBezTo>
                    <a:pt x="7156598" y="3591352"/>
                    <a:pt x="7152083" y="3595321"/>
                    <a:pt x="7147023" y="3598000"/>
                  </a:cubicBezTo>
                  <a:cubicBezTo>
                    <a:pt x="7141963" y="3600679"/>
                    <a:pt x="7136804" y="3602018"/>
                    <a:pt x="7131545" y="3602018"/>
                  </a:cubicBezTo>
                  <a:cubicBezTo>
                    <a:pt x="7122517" y="3602018"/>
                    <a:pt x="7113785" y="3597504"/>
                    <a:pt x="7105351" y="3588475"/>
                  </a:cubicBezTo>
                  <a:lnTo>
                    <a:pt x="7105351" y="3518228"/>
                  </a:lnTo>
                  <a:cubicBezTo>
                    <a:pt x="7105848" y="3512573"/>
                    <a:pt x="7107112" y="3507562"/>
                    <a:pt x="7109146" y="3503196"/>
                  </a:cubicBezTo>
                  <a:cubicBezTo>
                    <a:pt x="7111181" y="3498831"/>
                    <a:pt x="7113661" y="3495135"/>
                    <a:pt x="7116588" y="3492109"/>
                  </a:cubicBezTo>
                  <a:cubicBezTo>
                    <a:pt x="7119515" y="3489083"/>
                    <a:pt x="7122740" y="3486801"/>
                    <a:pt x="7126262" y="3485263"/>
                  </a:cubicBezTo>
                  <a:cubicBezTo>
                    <a:pt x="7129784" y="3483725"/>
                    <a:pt x="7133332" y="3482956"/>
                    <a:pt x="7136903" y="3482956"/>
                  </a:cubicBezTo>
                  <a:close/>
                  <a:moveTo>
                    <a:pt x="924372" y="3477896"/>
                  </a:moveTo>
                  <a:lnTo>
                    <a:pt x="876598" y="3477896"/>
                  </a:lnTo>
                  <a:lnTo>
                    <a:pt x="876598" y="3569127"/>
                  </a:lnTo>
                  <a:cubicBezTo>
                    <a:pt x="876598" y="3575676"/>
                    <a:pt x="875977" y="3580984"/>
                    <a:pt x="874737" y="3585052"/>
                  </a:cubicBezTo>
                  <a:cubicBezTo>
                    <a:pt x="873497" y="3589120"/>
                    <a:pt x="871835" y="3592270"/>
                    <a:pt x="869752" y="3594503"/>
                  </a:cubicBezTo>
                  <a:cubicBezTo>
                    <a:pt x="867668" y="3596735"/>
                    <a:pt x="865262" y="3598223"/>
                    <a:pt x="862533" y="3598967"/>
                  </a:cubicBezTo>
                  <a:cubicBezTo>
                    <a:pt x="859805" y="3599711"/>
                    <a:pt x="856952" y="3600084"/>
                    <a:pt x="853976" y="3600084"/>
                  </a:cubicBezTo>
                  <a:cubicBezTo>
                    <a:pt x="851892" y="3600084"/>
                    <a:pt x="849635" y="3599786"/>
                    <a:pt x="847204" y="3599191"/>
                  </a:cubicBezTo>
                  <a:cubicBezTo>
                    <a:pt x="844773" y="3598595"/>
                    <a:pt x="842193" y="3597553"/>
                    <a:pt x="839465" y="3596065"/>
                  </a:cubicBezTo>
                  <a:cubicBezTo>
                    <a:pt x="836736" y="3594577"/>
                    <a:pt x="833785" y="3592593"/>
                    <a:pt x="830610" y="3590112"/>
                  </a:cubicBezTo>
                  <a:cubicBezTo>
                    <a:pt x="827434" y="3587632"/>
                    <a:pt x="823962" y="3584506"/>
                    <a:pt x="820192" y="3580736"/>
                  </a:cubicBezTo>
                  <a:lnTo>
                    <a:pt x="820192" y="3503494"/>
                  </a:lnTo>
                  <a:cubicBezTo>
                    <a:pt x="820192" y="3499625"/>
                    <a:pt x="820490" y="3496425"/>
                    <a:pt x="821085" y="3493895"/>
                  </a:cubicBezTo>
                  <a:cubicBezTo>
                    <a:pt x="821680" y="3491365"/>
                    <a:pt x="822796" y="3489331"/>
                    <a:pt x="824433" y="3487793"/>
                  </a:cubicBezTo>
                  <a:cubicBezTo>
                    <a:pt x="826071" y="3486255"/>
                    <a:pt x="828303" y="3485163"/>
                    <a:pt x="831131" y="3484519"/>
                  </a:cubicBezTo>
                  <a:cubicBezTo>
                    <a:pt x="833958" y="3483874"/>
                    <a:pt x="837605" y="3483502"/>
                    <a:pt x="842070" y="3483402"/>
                  </a:cubicBezTo>
                  <a:lnTo>
                    <a:pt x="842070" y="3477896"/>
                  </a:lnTo>
                  <a:lnTo>
                    <a:pt x="795635" y="3477896"/>
                  </a:lnTo>
                  <a:lnTo>
                    <a:pt x="795635" y="3560495"/>
                  </a:lnTo>
                  <a:cubicBezTo>
                    <a:pt x="795635" y="3576469"/>
                    <a:pt x="795288" y="3586143"/>
                    <a:pt x="794593" y="3589517"/>
                  </a:cubicBezTo>
                  <a:cubicBezTo>
                    <a:pt x="793799" y="3592989"/>
                    <a:pt x="792584" y="3595420"/>
                    <a:pt x="790947" y="3596809"/>
                  </a:cubicBezTo>
                  <a:cubicBezTo>
                    <a:pt x="789310" y="3598198"/>
                    <a:pt x="787400" y="3598893"/>
                    <a:pt x="785217" y="3598893"/>
                  </a:cubicBezTo>
                  <a:cubicBezTo>
                    <a:pt x="782241" y="3598893"/>
                    <a:pt x="778768" y="3598050"/>
                    <a:pt x="774799" y="3596363"/>
                  </a:cubicBezTo>
                  <a:lnTo>
                    <a:pt x="772716" y="3601572"/>
                  </a:lnTo>
                  <a:lnTo>
                    <a:pt x="813495" y="3618389"/>
                  </a:lnTo>
                  <a:lnTo>
                    <a:pt x="820192" y="3618389"/>
                  </a:lnTo>
                  <a:lnTo>
                    <a:pt x="820192" y="3589517"/>
                  </a:lnTo>
                  <a:cubicBezTo>
                    <a:pt x="831999" y="3602217"/>
                    <a:pt x="840928" y="3610204"/>
                    <a:pt x="846981" y="3613478"/>
                  </a:cubicBezTo>
                  <a:cubicBezTo>
                    <a:pt x="853132" y="3616752"/>
                    <a:pt x="859631" y="3618389"/>
                    <a:pt x="866477" y="3618389"/>
                  </a:cubicBezTo>
                  <a:cubicBezTo>
                    <a:pt x="874117" y="3618389"/>
                    <a:pt x="880715" y="3616231"/>
                    <a:pt x="886272" y="3611915"/>
                  </a:cubicBezTo>
                  <a:cubicBezTo>
                    <a:pt x="891828" y="3607599"/>
                    <a:pt x="895747" y="3601869"/>
                    <a:pt x="898029" y="3594726"/>
                  </a:cubicBezTo>
                  <a:cubicBezTo>
                    <a:pt x="900211" y="3587880"/>
                    <a:pt x="901303" y="3578057"/>
                    <a:pt x="901303" y="3565258"/>
                  </a:cubicBezTo>
                  <a:lnTo>
                    <a:pt x="901303" y="3504387"/>
                  </a:lnTo>
                  <a:cubicBezTo>
                    <a:pt x="901303" y="3499922"/>
                    <a:pt x="901675" y="3496301"/>
                    <a:pt x="902419" y="3493523"/>
                  </a:cubicBezTo>
                  <a:cubicBezTo>
                    <a:pt x="903164" y="3490745"/>
                    <a:pt x="904379" y="3488611"/>
                    <a:pt x="906066" y="3487123"/>
                  </a:cubicBezTo>
                  <a:cubicBezTo>
                    <a:pt x="907752" y="3485635"/>
                    <a:pt x="909960" y="3484643"/>
                    <a:pt x="912689" y="3484146"/>
                  </a:cubicBezTo>
                  <a:cubicBezTo>
                    <a:pt x="915417" y="3483650"/>
                    <a:pt x="918716" y="3483402"/>
                    <a:pt x="922586" y="3483402"/>
                  </a:cubicBezTo>
                  <a:lnTo>
                    <a:pt x="924372" y="3483402"/>
                  </a:lnTo>
                  <a:close/>
                  <a:moveTo>
                    <a:pt x="1827759" y="3477896"/>
                  </a:moveTo>
                  <a:lnTo>
                    <a:pt x="1764209" y="3477896"/>
                  </a:lnTo>
                  <a:lnTo>
                    <a:pt x="1764209" y="3483402"/>
                  </a:lnTo>
                  <a:lnTo>
                    <a:pt x="1767334" y="3483402"/>
                  </a:lnTo>
                  <a:cubicBezTo>
                    <a:pt x="1771799" y="3483402"/>
                    <a:pt x="1775147" y="3484370"/>
                    <a:pt x="1777380" y="3486304"/>
                  </a:cubicBezTo>
                  <a:cubicBezTo>
                    <a:pt x="1779613" y="3488239"/>
                    <a:pt x="1780729" y="3490645"/>
                    <a:pt x="1780729" y="3493523"/>
                  </a:cubicBezTo>
                  <a:cubicBezTo>
                    <a:pt x="1780729" y="3497392"/>
                    <a:pt x="1779091" y="3502750"/>
                    <a:pt x="1775817" y="3509596"/>
                  </a:cubicBezTo>
                  <a:lnTo>
                    <a:pt x="1742629" y="3578355"/>
                  </a:lnTo>
                  <a:lnTo>
                    <a:pt x="1712119" y="3503048"/>
                  </a:lnTo>
                  <a:cubicBezTo>
                    <a:pt x="1710431" y="3498880"/>
                    <a:pt x="1709589" y="3494862"/>
                    <a:pt x="1709589" y="3490993"/>
                  </a:cubicBezTo>
                  <a:cubicBezTo>
                    <a:pt x="1709589" y="3489802"/>
                    <a:pt x="1709737" y="3488760"/>
                    <a:pt x="1710035" y="3487867"/>
                  </a:cubicBezTo>
                  <a:cubicBezTo>
                    <a:pt x="1710333" y="3486974"/>
                    <a:pt x="1710953" y="3486180"/>
                    <a:pt x="1711895" y="3485486"/>
                  </a:cubicBezTo>
                  <a:cubicBezTo>
                    <a:pt x="1712838" y="3484791"/>
                    <a:pt x="1714227" y="3484270"/>
                    <a:pt x="1716063" y="3483923"/>
                  </a:cubicBezTo>
                  <a:cubicBezTo>
                    <a:pt x="1717898" y="3483576"/>
                    <a:pt x="1720305" y="3483402"/>
                    <a:pt x="1723281" y="3483402"/>
                  </a:cubicBezTo>
                  <a:lnTo>
                    <a:pt x="1723281" y="3477896"/>
                  </a:lnTo>
                  <a:lnTo>
                    <a:pt x="1678930" y="3477896"/>
                  </a:lnTo>
                  <a:lnTo>
                    <a:pt x="1678930" y="3483402"/>
                  </a:lnTo>
                  <a:cubicBezTo>
                    <a:pt x="1681509" y="3483700"/>
                    <a:pt x="1683643" y="3484072"/>
                    <a:pt x="1685330" y="3484519"/>
                  </a:cubicBezTo>
                  <a:cubicBezTo>
                    <a:pt x="1687017" y="3484965"/>
                    <a:pt x="1688579" y="3485858"/>
                    <a:pt x="1690018" y="3487197"/>
                  </a:cubicBezTo>
                  <a:cubicBezTo>
                    <a:pt x="1691456" y="3488537"/>
                    <a:pt x="1692845" y="3490521"/>
                    <a:pt x="1694185" y="3493151"/>
                  </a:cubicBezTo>
                  <a:cubicBezTo>
                    <a:pt x="1695525" y="3495780"/>
                    <a:pt x="1697137" y="3499377"/>
                    <a:pt x="1699022" y="3503941"/>
                  </a:cubicBezTo>
                  <a:lnTo>
                    <a:pt x="1754535" y="3639969"/>
                  </a:lnTo>
                  <a:cubicBezTo>
                    <a:pt x="1757214" y="3646518"/>
                    <a:pt x="1760389" y="3652297"/>
                    <a:pt x="1764060" y="3657308"/>
                  </a:cubicBezTo>
                  <a:cubicBezTo>
                    <a:pt x="1767731" y="3662319"/>
                    <a:pt x="1771600" y="3666486"/>
                    <a:pt x="1775669" y="3669810"/>
                  </a:cubicBezTo>
                  <a:cubicBezTo>
                    <a:pt x="1779736" y="3673133"/>
                    <a:pt x="1783929" y="3675663"/>
                    <a:pt x="1788245" y="3677400"/>
                  </a:cubicBezTo>
                  <a:cubicBezTo>
                    <a:pt x="1792561" y="3679136"/>
                    <a:pt x="1796703" y="3680004"/>
                    <a:pt x="1800671" y="3680004"/>
                  </a:cubicBezTo>
                  <a:cubicBezTo>
                    <a:pt x="1803648" y="3680004"/>
                    <a:pt x="1806351" y="3679533"/>
                    <a:pt x="1808783" y="3678590"/>
                  </a:cubicBezTo>
                  <a:cubicBezTo>
                    <a:pt x="1811213" y="3677648"/>
                    <a:pt x="1813322" y="3676408"/>
                    <a:pt x="1815108" y="3674870"/>
                  </a:cubicBezTo>
                  <a:cubicBezTo>
                    <a:pt x="1816894" y="3673332"/>
                    <a:pt x="1818283" y="3671571"/>
                    <a:pt x="1819275" y="3669586"/>
                  </a:cubicBezTo>
                  <a:cubicBezTo>
                    <a:pt x="1820267" y="3667602"/>
                    <a:pt x="1820763" y="3665518"/>
                    <a:pt x="1820763" y="3663336"/>
                  </a:cubicBezTo>
                  <a:cubicBezTo>
                    <a:pt x="1820763" y="3659168"/>
                    <a:pt x="1819399" y="3655820"/>
                    <a:pt x="1816671" y="3653290"/>
                  </a:cubicBezTo>
                  <a:cubicBezTo>
                    <a:pt x="1813941" y="3650760"/>
                    <a:pt x="1810197" y="3649494"/>
                    <a:pt x="1805434" y="3649494"/>
                  </a:cubicBezTo>
                  <a:cubicBezTo>
                    <a:pt x="1804343" y="3649494"/>
                    <a:pt x="1802730" y="3649792"/>
                    <a:pt x="1800597" y="3650387"/>
                  </a:cubicBezTo>
                  <a:cubicBezTo>
                    <a:pt x="1798463" y="3650983"/>
                    <a:pt x="1796281" y="3651603"/>
                    <a:pt x="1794049" y="3652248"/>
                  </a:cubicBezTo>
                  <a:cubicBezTo>
                    <a:pt x="1791817" y="3652893"/>
                    <a:pt x="1789807" y="3653513"/>
                    <a:pt x="1788021" y="3654108"/>
                  </a:cubicBezTo>
                  <a:cubicBezTo>
                    <a:pt x="1786235" y="3654703"/>
                    <a:pt x="1785094" y="3655001"/>
                    <a:pt x="1784598" y="3655001"/>
                  </a:cubicBezTo>
                  <a:cubicBezTo>
                    <a:pt x="1783110" y="3655001"/>
                    <a:pt x="1781547" y="3654654"/>
                    <a:pt x="1779910" y="3653959"/>
                  </a:cubicBezTo>
                  <a:cubicBezTo>
                    <a:pt x="1778273" y="3653265"/>
                    <a:pt x="1776586" y="3652074"/>
                    <a:pt x="1774850" y="3650387"/>
                  </a:cubicBezTo>
                  <a:cubicBezTo>
                    <a:pt x="1773113" y="3648701"/>
                    <a:pt x="1771353" y="3646394"/>
                    <a:pt x="1769567" y="3643467"/>
                  </a:cubicBezTo>
                  <a:cubicBezTo>
                    <a:pt x="1767781" y="3640540"/>
                    <a:pt x="1765995" y="3636894"/>
                    <a:pt x="1764209" y="3632528"/>
                  </a:cubicBezTo>
                  <a:lnTo>
                    <a:pt x="1754535" y="3608864"/>
                  </a:lnTo>
                  <a:lnTo>
                    <a:pt x="1803499" y="3506024"/>
                  </a:lnTo>
                  <a:cubicBezTo>
                    <a:pt x="1803995" y="3504933"/>
                    <a:pt x="1804814" y="3503469"/>
                    <a:pt x="1805955" y="3501634"/>
                  </a:cubicBezTo>
                  <a:cubicBezTo>
                    <a:pt x="1807095" y="3499798"/>
                    <a:pt x="1808311" y="3497938"/>
                    <a:pt x="1809601" y="3496053"/>
                  </a:cubicBezTo>
                  <a:cubicBezTo>
                    <a:pt x="1810891" y="3494168"/>
                    <a:pt x="1812181" y="3492431"/>
                    <a:pt x="1813471" y="3490844"/>
                  </a:cubicBezTo>
                  <a:cubicBezTo>
                    <a:pt x="1814761" y="3489256"/>
                    <a:pt x="1815852" y="3488165"/>
                    <a:pt x="1816745" y="3487570"/>
                  </a:cubicBezTo>
                  <a:cubicBezTo>
                    <a:pt x="1818829" y="3485982"/>
                    <a:pt x="1822499" y="3484593"/>
                    <a:pt x="1827759" y="3483402"/>
                  </a:cubicBezTo>
                  <a:close/>
                  <a:moveTo>
                    <a:pt x="2362647" y="3477896"/>
                  </a:moveTo>
                  <a:lnTo>
                    <a:pt x="2314873" y="3477896"/>
                  </a:lnTo>
                  <a:lnTo>
                    <a:pt x="2314873" y="3569127"/>
                  </a:lnTo>
                  <a:cubicBezTo>
                    <a:pt x="2314873" y="3575676"/>
                    <a:pt x="2314253" y="3580984"/>
                    <a:pt x="2313013" y="3585052"/>
                  </a:cubicBezTo>
                  <a:cubicBezTo>
                    <a:pt x="2311772" y="3589120"/>
                    <a:pt x="2310110" y="3592270"/>
                    <a:pt x="2308027" y="3594503"/>
                  </a:cubicBezTo>
                  <a:cubicBezTo>
                    <a:pt x="2305943" y="3596735"/>
                    <a:pt x="2303537" y="3598223"/>
                    <a:pt x="2300809" y="3598967"/>
                  </a:cubicBezTo>
                  <a:cubicBezTo>
                    <a:pt x="2298079" y="3599711"/>
                    <a:pt x="2295227" y="3600084"/>
                    <a:pt x="2292251" y="3600084"/>
                  </a:cubicBezTo>
                  <a:cubicBezTo>
                    <a:pt x="2290167" y="3600084"/>
                    <a:pt x="2287910" y="3599786"/>
                    <a:pt x="2285479" y="3599191"/>
                  </a:cubicBezTo>
                  <a:cubicBezTo>
                    <a:pt x="2283048" y="3598595"/>
                    <a:pt x="2280469" y="3597553"/>
                    <a:pt x="2277740" y="3596065"/>
                  </a:cubicBezTo>
                  <a:cubicBezTo>
                    <a:pt x="2275011" y="3594577"/>
                    <a:pt x="2272059" y="3592593"/>
                    <a:pt x="2268885" y="3590112"/>
                  </a:cubicBezTo>
                  <a:cubicBezTo>
                    <a:pt x="2265709" y="3587632"/>
                    <a:pt x="2262237" y="3584506"/>
                    <a:pt x="2258467" y="3580736"/>
                  </a:cubicBezTo>
                  <a:lnTo>
                    <a:pt x="2258467" y="3503494"/>
                  </a:lnTo>
                  <a:cubicBezTo>
                    <a:pt x="2258467" y="3499625"/>
                    <a:pt x="2258765" y="3496425"/>
                    <a:pt x="2259360" y="3493895"/>
                  </a:cubicBezTo>
                  <a:cubicBezTo>
                    <a:pt x="2259955" y="3491365"/>
                    <a:pt x="2261071" y="3489331"/>
                    <a:pt x="2262709" y="3487793"/>
                  </a:cubicBezTo>
                  <a:cubicBezTo>
                    <a:pt x="2264345" y="3486255"/>
                    <a:pt x="2266578" y="3485163"/>
                    <a:pt x="2269406" y="3484519"/>
                  </a:cubicBezTo>
                  <a:cubicBezTo>
                    <a:pt x="2272233" y="3483874"/>
                    <a:pt x="2275880" y="3483502"/>
                    <a:pt x="2280345" y="3483402"/>
                  </a:cubicBezTo>
                  <a:lnTo>
                    <a:pt x="2280345" y="3477896"/>
                  </a:lnTo>
                  <a:lnTo>
                    <a:pt x="2233910" y="3477896"/>
                  </a:lnTo>
                  <a:lnTo>
                    <a:pt x="2233910" y="3560495"/>
                  </a:lnTo>
                  <a:cubicBezTo>
                    <a:pt x="2233910" y="3576469"/>
                    <a:pt x="2233563" y="3586143"/>
                    <a:pt x="2232869" y="3589517"/>
                  </a:cubicBezTo>
                  <a:cubicBezTo>
                    <a:pt x="2232075" y="3592989"/>
                    <a:pt x="2230859" y="3595420"/>
                    <a:pt x="2229222" y="3596809"/>
                  </a:cubicBezTo>
                  <a:cubicBezTo>
                    <a:pt x="2227585" y="3598198"/>
                    <a:pt x="2225675" y="3598893"/>
                    <a:pt x="2223493" y="3598893"/>
                  </a:cubicBezTo>
                  <a:cubicBezTo>
                    <a:pt x="2220515" y="3598893"/>
                    <a:pt x="2217043" y="3598050"/>
                    <a:pt x="2213075" y="3596363"/>
                  </a:cubicBezTo>
                  <a:lnTo>
                    <a:pt x="2210991" y="3601572"/>
                  </a:lnTo>
                  <a:lnTo>
                    <a:pt x="2251769" y="3618389"/>
                  </a:lnTo>
                  <a:lnTo>
                    <a:pt x="2258467" y="3618389"/>
                  </a:lnTo>
                  <a:lnTo>
                    <a:pt x="2258467" y="3589517"/>
                  </a:lnTo>
                  <a:cubicBezTo>
                    <a:pt x="2270273" y="3602217"/>
                    <a:pt x="2279203" y="3610204"/>
                    <a:pt x="2285256" y="3613478"/>
                  </a:cubicBezTo>
                  <a:cubicBezTo>
                    <a:pt x="2291407" y="3616752"/>
                    <a:pt x="2297907" y="3618389"/>
                    <a:pt x="2304753" y="3618389"/>
                  </a:cubicBezTo>
                  <a:cubicBezTo>
                    <a:pt x="2312392" y="3618389"/>
                    <a:pt x="2318990" y="3616231"/>
                    <a:pt x="2324547" y="3611915"/>
                  </a:cubicBezTo>
                  <a:cubicBezTo>
                    <a:pt x="2330103" y="3607599"/>
                    <a:pt x="2334021" y="3601869"/>
                    <a:pt x="2336304" y="3594726"/>
                  </a:cubicBezTo>
                  <a:cubicBezTo>
                    <a:pt x="2338487" y="3587880"/>
                    <a:pt x="2339578" y="3578057"/>
                    <a:pt x="2339578" y="3565258"/>
                  </a:cubicBezTo>
                  <a:lnTo>
                    <a:pt x="2339578" y="3504387"/>
                  </a:lnTo>
                  <a:cubicBezTo>
                    <a:pt x="2339578" y="3499922"/>
                    <a:pt x="2339951" y="3496301"/>
                    <a:pt x="2340695" y="3493523"/>
                  </a:cubicBezTo>
                  <a:cubicBezTo>
                    <a:pt x="2341439" y="3490745"/>
                    <a:pt x="2342653" y="3488611"/>
                    <a:pt x="2344341" y="3487123"/>
                  </a:cubicBezTo>
                  <a:cubicBezTo>
                    <a:pt x="2346027" y="3485635"/>
                    <a:pt x="2348235" y="3484643"/>
                    <a:pt x="2350963" y="3484146"/>
                  </a:cubicBezTo>
                  <a:cubicBezTo>
                    <a:pt x="2353692" y="3483650"/>
                    <a:pt x="2356991" y="3483402"/>
                    <a:pt x="2360861" y="3483402"/>
                  </a:cubicBezTo>
                  <a:lnTo>
                    <a:pt x="2362647" y="3483402"/>
                  </a:lnTo>
                  <a:close/>
                  <a:moveTo>
                    <a:pt x="4391471" y="3477896"/>
                  </a:moveTo>
                  <a:lnTo>
                    <a:pt x="4343697" y="3477896"/>
                  </a:lnTo>
                  <a:lnTo>
                    <a:pt x="4343697" y="3569127"/>
                  </a:lnTo>
                  <a:cubicBezTo>
                    <a:pt x="4343697" y="3575676"/>
                    <a:pt x="4343077" y="3580984"/>
                    <a:pt x="4341837" y="3585052"/>
                  </a:cubicBezTo>
                  <a:cubicBezTo>
                    <a:pt x="4340597" y="3589120"/>
                    <a:pt x="4338935" y="3592270"/>
                    <a:pt x="4336851" y="3594503"/>
                  </a:cubicBezTo>
                  <a:cubicBezTo>
                    <a:pt x="4334768" y="3596735"/>
                    <a:pt x="4332362" y="3598223"/>
                    <a:pt x="4329633" y="3598967"/>
                  </a:cubicBezTo>
                  <a:cubicBezTo>
                    <a:pt x="4326904" y="3599711"/>
                    <a:pt x="4324052" y="3600084"/>
                    <a:pt x="4321076" y="3600084"/>
                  </a:cubicBezTo>
                  <a:cubicBezTo>
                    <a:pt x="4318992" y="3600084"/>
                    <a:pt x="4316735" y="3599786"/>
                    <a:pt x="4314304" y="3599191"/>
                  </a:cubicBezTo>
                  <a:cubicBezTo>
                    <a:pt x="4311873" y="3598595"/>
                    <a:pt x="4309293" y="3597553"/>
                    <a:pt x="4306565" y="3596065"/>
                  </a:cubicBezTo>
                  <a:cubicBezTo>
                    <a:pt x="4303836" y="3594577"/>
                    <a:pt x="4300884" y="3592593"/>
                    <a:pt x="4297710" y="3590112"/>
                  </a:cubicBezTo>
                  <a:cubicBezTo>
                    <a:pt x="4294534" y="3587632"/>
                    <a:pt x="4291062" y="3584506"/>
                    <a:pt x="4287292" y="3580736"/>
                  </a:cubicBezTo>
                  <a:lnTo>
                    <a:pt x="4287292" y="3503494"/>
                  </a:lnTo>
                  <a:cubicBezTo>
                    <a:pt x="4287292" y="3499625"/>
                    <a:pt x="4287589" y="3496425"/>
                    <a:pt x="4288185" y="3493895"/>
                  </a:cubicBezTo>
                  <a:cubicBezTo>
                    <a:pt x="4288780" y="3491365"/>
                    <a:pt x="4289896" y="3489331"/>
                    <a:pt x="4291533" y="3487793"/>
                  </a:cubicBezTo>
                  <a:cubicBezTo>
                    <a:pt x="4293170" y="3486255"/>
                    <a:pt x="4295403" y="3485163"/>
                    <a:pt x="4298231" y="3484519"/>
                  </a:cubicBezTo>
                  <a:cubicBezTo>
                    <a:pt x="4301058" y="3483874"/>
                    <a:pt x="4304705" y="3483502"/>
                    <a:pt x="4309169" y="3483402"/>
                  </a:cubicBezTo>
                  <a:lnTo>
                    <a:pt x="4309169" y="3477896"/>
                  </a:lnTo>
                  <a:lnTo>
                    <a:pt x="4262735" y="3477896"/>
                  </a:lnTo>
                  <a:lnTo>
                    <a:pt x="4262735" y="3560495"/>
                  </a:lnTo>
                  <a:cubicBezTo>
                    <a:pt x="4262735" y="3576469"/>
                    <a:pt x="4262387" y="3586143"/>
                    <a:pt x="4261693" y="3589517"/>
                  </a:cubicBezTo>
                  <a:cubicBezTo>
                    <a:pt x="4260899" y="3592989"/>
                    <a:pt x="4259684" y="3595420"/>
                    <a:pt x="4258047" y="3596809"/>
                  </a:cubicBezTo>
                  <a:cubicBezTo>
                    <a:pt x="4256410" y="3598198"/>
                    <a:pt x="4254499" y="3598893"/>
                    <a:pt x="4252317" y="3598893"/>
                  </a:cubicBezTo>
                  <a:cubicBezTo>
                    <a:pt x="4249340" y="3598893"/>
                    <a:pt x="4245867" y="3598050"/>
                    <a:pt x="4241899" y="3596363"/>
                  </a:cubicBezTo>
                  <a:lnTo>
                    <a:pt x="4239815" y="3601572"/>
                  </a:lnTo>
                  <a:lnTo>
                    <a:pt x="4280594" y="3618389"/>
                  </a:lnTo>
                  <a:lnTo>
                    <a:pt x="4287292" y="3618389"/>
                  </a:lnTo>
                  <a:lnTo>
                    <a:pt x="4287292" y="3589517"/>
                  </a:lnTo>
                  <a:cubicBezTo>
                    <a:pt x="4299098" y="3602217"/>
                    <a:pt x="4308028" y="3610204"/>
                    <a:pt x="4314081" y="3613478"/>
                  </a:cubicBezTo>
                  <a:cubicBezTo>
                    <a:pt x="4320232" y="3616752"/>
                    <a:pt x="4326731" y="3618389"/>
                    <a:pt x="4333577" y="3618389"/>
                  </a:cubicBezTo>
                  <a:cubicBezTo>
                    <a:pt x="4341217" y="3618389"/>
                    <a:pt x="4347815" y="3616231"/>
                    <a:pt x="4353371" y="3611915"/>
                  </a:cubicBezTo>
                  <a:cubicBezTo>
                    <a:pt x="4358927" y="3607599"/>
                    <a:pt x="4362846" y="3601869"/>
                    <a:pt x="4365129" y="3594726"/>
                  </a:cubicBezTo>
                  <a:cubicBezTo>
                    <a:pt x="4367311" y="3587880"/>
                    <a:pt x="4368403" y="3578057"/>
                    <a:pt x="4368403" y="3565258"/>
                  </a:cubicBezTo>
                  <a:lnTo>
                    <a:pt x="4368403" y="3504387"/>
                  </a:lnTo>
                  <a:cubicBezTo>
                    <a:pt x="4368403" y="3499922"/>
                    <a:pt x="4368775" y="3496301"/>
                    <a:pt x="4369519" y="3493523"/>
                  </a:cubicBezTo>
                  <a:cubicBezTo>
                    <a:pt x="4370263" y="3490745"/>
                    <a:pt x="4371478" y="3488611"/>
                    <a:pt x="4373165" y="3487123"/>
                  </a:cubicBezTo>
                  <a:cubicBezTo>
                    <a:pt x="4374852" y="3485635"/>
                    <a:pt x="4377059" y="3484643"/>
                    <a:pt x="4379788" y="3484146"/>
                  </a:cubicBezTo>
                  <a:cubicBezTo>
                    <a:pt x="4382517" y="3483650"/>
                    <a:pt x="4385816" y="3483402"/>
                    <a:pt x="4389685" y="3483402"/>
                  </a:cubicBezTo>
                  <a:lnTo>
                    <a:pt x="4391471" y="3483402"/>
                  </a:lnTo>
                  <a:close/>
                  <a:moveTo>
                    <a:pt x="4732883" y="3477896"/>
                  </a:moveTo>
                  <a:lnTo>
                    <a:pt x="4669333" y="3477896"/>
                  </a:lnTo>
                  <a:lnTo>
                    <a:pt x="4669333" y="3483402"/>
                  </a:lnTo>
                  <a:lnTo>
                    <a:pt x="4672459" y="3483402"/>
                  </a:lnTo>
                  <a:cubicBezTo>
                    <a:pt x="4676924" y="3483402"/>
                    <a:pt x="4680272" y="3484370"/>
                    <a:pt x="4682504" y="3486304"/>
                  </a:cubicBezTo>
                  <a:cubicBezTo>
                    <a:pt x="4684737" y="3488239"/>
                    <a:pt x="4685853" y="3490645"/>
                    <a:pt x="4685853" y="3493523"/>
                  </a:cubicBezTo>
                  <a:cubicBezTo>
                    <a:pt x="4685853" y="3497392"/>
                    <a:pt x="4684216" y="3502750"/>
                    <a:pt x="4680942" y="3509596"/>
                  </a:cubicBezTo>
                  <a:lnTo>
                    <a:pt x="4647753" y="3578355"/>
                  </a:lnTo>
                  <a:lnTo>
                    <a:pt x="4617244" y="3503048"/>
                  </a:lnTo>
                  <a:cubicBezTo>
                    <a:pt x="4615556" y="3498880"/>
                    <a:pt x="4614714" y="3494862"/>
                    <a:pt x="4614714" y="3490993"/>
                  </a:cubicBezTo>
                  <a:cubicBezTo>
                    <a:pt x="4614714" y="3489802"/>
                    <a:pt x="4614862" y="3488760"/>
                    <a:pt x="4615160" y="3487867"/>
                  </a:cubicBezTo>
                  <a:cubicBezTo>
                    <a:pt x="4615458" y="3486974"/>
                    <a:pt x="4616077" y="3486180"/>
                    <a:pt x="4617020" y="3485486"/>
                  </a:cubicBezTo>
                  <a:cubicBezTo>
                    <a:pt x="4617963" y="3484791"/>
                    <a:pt x="4619352" y="3484270"/>
                    <a:pt x="4621188" y="3483923"/>
                  </a:cubicBezTo>
                  <a:cubicBezTo>
                    <a:pt x="4623023" y="3483576"/>
                    <a:pt x="4625429" y="3483402"/>
                    <a:pt x="4628406" y="3483402"/>
                  </a:cubicBezTo>
                  <a:lnTo>
                    <a:pt x="4628406" y="3477896"/>
                  </a:lnTo>
                  <a:lnTo>
                    <a:pt x="4584055" y="3477896"/>
                  </a:lnTo>
                  <a:lnTo>
                    <a:pt x="4584055" y="3483402"/>
                  </a:lnTo>
                  <a:cubicBezTo>
                    <a:pt x="4586634" y="3483700"/>
                    <a:pt x="4588767" y="3484072"/>
                    <a:pt x="4590455" y="3484519"/>
                  </a:cubicBezTo>
                  <a:cubicBezTo>
                    <a:pt x="4592141" y="3484965"/>
                    <a:pt x="4593704" y="3485858"/>
                    <a:pt x="4595143" y="3487197"/>
                  </a:cubicBezTo>
                  <a:cubicBezTo>
                    <a:pt x="4596581" y="3488537"/>
                    <a:pt x="4597970" y="3490521"/>
                    <a:pt x="4599310" y="3493151"/>
                  </a:cubicBezTo>
                  <a:cubicBezTo>
                    <a:pt x="4600649" y="3495780"/>
                    <a:pt x="4602261" y="3499377"/>
                    <a:pt x="4604147" y="3503941"/>
                  </a:cubicBezTo>
                  <a:lnTo>
                    <a:pt x="4659660" y="3639969"/>
                  </a:lnTo>
                  <a:cubicBezTo>
                    <a:pt x="4662339" y="3646518"/>
                    <a:pt x="4665513" y="3652297"/>
                    <a:pt x="4669185" y="3657308"/>
                  </a:cubicBezTo>
                  <a:cubicBezTo>
                    <a:pt x="4672855" y="3662319"/>
                    <a:pt x="4676725" y="3666486"/>
                    <a:pt x="4680793" y="3669810"/>
                  </a:cubicBezTo>
                  <a:cubicBezTo>
                    <a:pt x="4684861" y="3673133"/>
                    <a:pt x="4689053" y="3675663"/>
                    <a:pt x="4693369" y="3677400"/>
                  </a:cubicBezTo>
                  <a:cubicBezTo>
                    <a:pt x="4697685" y="3679136"/>
                    <a:pt x="4701827" y="3680004"/>
                    <a:pt x="4705796" y="3680004"/>
                  </a:cubicBezTo>
                  <a:cubicBezTo>
                    <a:pt x="4708773" y="3680004"/>
                    <a:pt x="4711476" y="3679533"/>
                    <a:pt x="4713907" y="3678590"/>
                  </a:cubicBezTo>
                  <a:cubicBezTo>
                    <a:pt x="4716338" y="3677648"/>
                    <a:pt x="4718447" y="3676408"/>
                    <a:pt x="4720233" y="3674870"/>
                  </a:cubicBezTo>
                  <a:cubicBezTo>
                    <a:pt x="4722019" y="3673332"/>
                    <a:pt x="4723407" y="3671571"/>
                    <a:pt x="4724400" y="3669586"/>
                  </a:cubicBezTo>
                  <a:cubicBezTo>
                    <a:pt x="4725392" y="3667602"/>
                    <a:pt x="4725888" y="3665518"/>
                    <a:pt x="4725888" y="3663336"/>
                  </a:cubicBezTo>
                  <a:cubicBezTo>
                    <a:pt x="4725888" y="3659168"/>
                    <a:pt x="4724524" y="3655820"/>
                    <a:pt x="4721795" y="3653290"/>
                  </a:cubicBezTo>
                  <a:cubicBezTo>
                    <a:pt x="4719066" y="3650760"/>
                    <a:pt x="4715321" y="3649494"/>
                    <a:pt x="4710559" y="3649494"/>
                  </a:cubicBezTo>
                  <a:cubicBezTo>
                    <a:pt x="4709467" y="3649494"/>
                    <a:pt x="4707855" y="3649792"/>
                    <a:pt x="4705722" y="3650387"/>
                  </a:cubicBezTo>
                  <a:cubicBezTo>
                    <a:pt x="4703588" y="3650983"/>
                    <a:pt x="4701406" y="3651603"/>
                    <a:pt x="4699173" y="3652248"/>
                  </a:cubicBezTo>
                  <a:cubicBezTo>
                    <a:pt x="4696941" y="3652893"/>
                    <a:pt x="4694932" y="3653513"/>
                    <a:pt x="4693146" y="3654108"/>
                  </a:cubicBezTo>
                  <a:cubicBezTo>
                    <a:pt x="4691360" y="3654703"/>
                    <a:pt x="4690219" y="3655001"/>
                    <a:pt x="4689723" y="3655001"/>
                  </a:cubicBezTo>
                  <a:cubicBezTo>
                    <a:pt x="4688235" y="3655001"/>
                    <a:pt x="4686672" y="3654654"/>
                    <a:pt x="4685035" y="3653959"/>
                  </a:cubicBezTo>
                  <a:cubicBezTo>
                    <a:pt x="4683398" y="3653265"/>
                    <a:pt x="4681711" y="3652074"/>
                    <a:pt x="4679975" y="3650387"/>
                  </a:cubicBezTo>
                  <a:cubicBezTo>
                    <a:pt x="4678238" y="3648701"/>
                    <a:pt x="4676477" y="3646394"/>
                    <a:pt x="4674691" y="3643467"/>
                  </a:cubicBezTo>
                  <a:cubicBezTo>
                    <a:pt x="4672905" y="3640540"/>
                    <a:pt x="4671119" y="3636894"/>
                    <a:pt x="4669333" y="3632528"/>
                  </a:cubicBezTo>
                  <a:lnTo>
                    <a:pt x="4659660" y="3608864"/>
                  </a:lnTo>
                  <a:lnTo>
                    <a:pt x="4708624" y="3506024"/>
                  </a:lnTo>
                  <a:cubicBezTo>
                    <a:pt x="4709120" y="3504933"/>
                    <a:pt x="4709939" y="3503469"/>
                    <a:pt x="4711080" y="3501634"/>
                  </a:cubicBezTo>
                  <a:cubicBezTo>
                    <a:pt x="4712220" y="3499798"/>
                    <a:pt x="4713436" y="3497938"/>
                    <a:pt x="4714726" y="3496053"/>
                  </a:cubicBezTo>
                  <a:cubicBezTo>
                    <a:pt x="4716015" y="3494168"/>
                    <a:pt x="4717306" y="3492431"/>
                    <a:pt x="4718596" y="3490844"/>
                  </a:cubicBezTo>
                  <a:cubicBezTo>
                    <a:pt x="4719885" y="3489256"/>
                    <a:pt x="4720977" y="3488165"/>
                    <a:pt x="4721870" y="3487570"/>
                  </a:cubicBezTo>
                  <a:cubicBezTo>
                    <a:pt x="4723953" y="3485982"/>
                    <a:pt x="4727624" y="3484593"/>
                    <a:pt x="4732883" y="3483402"/>
                  </a:cubicBezTo>
                  <a:close/>
                  <a:moveTo>
                    <a:pt x="8010970" y="3477896"/>
                  </a:moveTo>
                  <a:lnTo>
                    <a:pt x="7963197" y="3477896"/>
                  </a:lnTo>
                  <a:lnTo>
                    <a:pt x="7963197" y="3569127"/>
                  </a:lnTo>
                  <a:cubicBezTo>
                    <a:pt x="7963197" y="3575676"/>
                    <a:pt x="7962577" y="3580984"/>
                    <a:pt x="7961336" y="3585052"/>
                  </a:cubicBezTo>
                  <a:cubicBezTo>
                    <a:pt x="7960096" y="3589120"/>
                    <a:pt x="7958434" y="3592270"/>
                    <a:pt x="7956351" y="3594503"/>
                  </a:cubicBezTo>
                  <a:cubicBezTo>
                    <a:pt x="7954267" y="3596735"/>
                    <a:pt x="7951861" y="3598223"/>
                    <a:pt x="7949132" y="3598967"/>
                  </a:cubicBezTo>
                  <a:cubicBezTo>
                    <a:pt x="7946404" y="3599711"/>
                    <a:pt x="7943551" y="3600084"/>
                    <a:pt x="7940575" y="3600084"/>
                  </a:cubicBezTo>
                  <a:cubicBezTo>
                    <a:pt x="7938491" y="3600084"/>
                    <a:pt x="7936234" y="3599786"/>
                    <a:pt x="7933804" y="3599191"/>
                  </a:cubicBezTo>
                  <a:cubicBezTo>
                    <a:pt x="7931372" y="3598595"/>
                    <a:pt x="7928793" y="3597553"/>
                    <a:pt x="7926064" y="3596065"/>
                  </a:cubicBezTo>
                  <a:cubicBezTo>
                    <a:pt x="7923335" y="3594577"/>
                    <a:pt x="7920384" y="3592593"/>
                    <a:pt x="7917209" y="3590112"/>
                  </a:cubicBezTo>
                  <a:cubicBezTo>
                    <a:pt x="7914034" y="3587632"/>
                    <a:pt x="7910561" y="3584506"/>
                    <a:pt x="7906790" y="3580736"/>
                  </a:cubicBezTo>
                  <a:lnTo>
                    <a:pt x="7906790" y="3503494"/>
                  </a:lnTo>
                  <a:cubicBezTo>
                    <a:pt x="7906790" y="3499625"/>
                    <a:pt x="7907088" y="3496425"/>
                    <a:pt x="7907684" y="3493895"/>
                  </a:cubicBezTo>
                  <a:cubicBezTo>
                    <a:pt x="7908279" y="3491365"/>
                    <a:pt x="7909395" y="3489331"/>
                    <a:pt x="7911033" y="3487793"/>
                  </a:cubicBezTo>
                  <a:cubicBezTo>
                    <a:pt x="7912670" y="3486255"/>
                    <a:pt x="7914902" y="3485163"/>
                    <a:pt x="7917730" y="3484519"/>
                  </a:cubicBezTo>
                  <a:cubicBezTo>
                    <a:pt x="7920558" y="3483874"/>
                    <a:pt x="7924204" y="3483502"/>
                    <a:pt x="7928669" y="3483402"/>
                  </a:cubicBezTo>
                  <a:lnTo>
                    <a:pt x="7928669" y="3477896"/>
                  </a:lnTo>
                  <a:lnTo>
                    <a:pt x="7882234" y="3477896"/>
                  </a:lnTo>
                  <a:lnTo>
                    <a:pt x="7882234" y="3560495"/>
                  </a:lnTo>
                  <a:cubicBezTo>
                    <a:pt x="7882234" y="3576469"/>
                    <a:pt x="7881887" y="3586143"/>
                    <a:pt x="7881192" y="3589517"/>
                  </a:cubicBezTo>
                  <a:cubicBezTo>
                    <a:pt x="7880399" y="3592989"/>
                    <a:pt x="7879183" y="3595420"/>
                    <a:pt x="7877546" y="3596809"/>
                  </a:cubicBezTo>
                  <a:cubicBezTo>
                    <a:pt x="7875909" y="3598198"/>
                    <a:pt x="7873999" y="3598893"/>
                    <a:pt x="7871816" y="3598893"/>
                  </a:cubicBezTo>
                  <a:cubicBezTo>
                    <a:pt x="7868839" y="3598893"/>
                    <a:pt x="7865367" y="3598050"/>
                    <a:pt x="7861398" y="3596363"/>
                  </a:cubicBezTo>
                  <a:lnTo>
                    <a:pt x="7859314" y="3601572"/>
                  </a:lnTo>
                  <a:lnTo>
                    <a:pt x="7900094" y="3618389"/>
                  </a:lnTo>
                  <a:lnTo>
                    <a:pt x="7906790" y="3618389"/>
                  </a:lnTo>
                  <a:lnTo>
                    <a:pt x="7906790" y="3589517"/>
                  </a:lnTo>
                  <a:cubicBezTo>
                    <a:pt x="7918598" y="3602217"/>
                    <a:pt x="7927528" y="3610204"/>
                    <a:pt x="7933579" y="3613478"/>
                  </a:cubicBezTo>
                  <a:cubicBezTo>
                    <a:pt x="7939732" y="3616752"/>
                    <a:pt x="7946230" y="3618389"/>
                    <a:pt x="7953076" y="3618389"/>
                  </a:cubicBezTo>
                  <a:cubicBezTo>
                    <a:pt x="7960716" y="3618389"/>
                    <a:pt x="7967314" y="3616231"/>
                    <a:pt x="7972871" y="3611915"/>
                  </a:cubicBezTo>
                  <a:cubicBezTo>
                    <a:pt x="7978427" y="3607599"/>
                    <a:pt x="7982346" y="3601869"/>
                    <a:pt x="7984628" y="3594726"/>
                  </a:cubicBezTo>
                  <a:cubicBezTo>
                    <a:pt x="7986811" y="3587880"/>
                    <a:pt x="7987902" y="3578057"/>
                    <a:pt x="7987902" y="3565258"/>
                  </a:cubicBezTo>
                  <a:lnTo>
                    <a:pt x="7987902" y="3504387"/>
                  </a:lnTo>
                  <a:cubicBezTo>
                    <a:pt x="7987902" y="3499922"/>
                    <a:pt x="7988274" y="3496301"/>
                    <a:pt x="7989018" y="3493523"/>
                  </a:cubicBezTo>
                  <a:cubicBezTo>
                    <a:pt x="7989763" y="3490745"/>
                    <a:pt x="7990978" y="3488611"/>
                    <a:pt x="7992665" y="3487123"/>
                  </a:cubicBezTo>
                  <a:cubicBezTo>
                    <a:pt x="7994351" y="3485635"/>
                    <a:pt x="7996559" y="3484643"/>
                    <a:pt x="7999288" y="3484146"/>
                  </a:cubicBezTo>
                  <a:cubicBezTo>
                    <a:pt x="8002016" y="3483650"/>
                    <a:pt x="8005316" y="3483402"/>
                    <a:pt x="8009185" y="3483402"/>
                  </a:cubicBezTo>
                  <a:lnTo>
                    <a:pt x="8010970" y="3483402"/>
                  </a:lnTo>
                  <a:close/>
                  <a:moveTo>
                    <a:pt x="8352382" y="3477896"/>
                  </a:moveTo>
                  <a:lnTo>
                    <a:pt x="8288833" y="3477896"/>
                  </a:lnTo>
                  <a:lnTo>
                    <a:pt x="8288833" y="3483402"/>
                  </a:lnTo>
                  <a:lnTo>
                    <a:pt x="8291958" y="3483402"/>
                  </a:lnTo>
                  <a:cubicBezTo>
                    <a:pt x="8296423" y="3483402"/>
                    <a:pt x="8299771" y="3484370"/>
                    <a:pt x="8302004" y="3486304"/>
                  </a:cubicBezTo>
                  <a:cubicBezTo>
                    <a:pt x="8304236" y="3488239"/>
                    <a:pt x="8305353" y="3490645"/>
                    <a:pt x="8305353" y="3493523"/>
                  </a:cubicBezTo>
                  <a:cubicBezTo>
                    <a:pt x="8305353" y="3497392"/>
                    <a:pt x="8303715" y="3502750"/>
                    <a:pt x="8300442" y="3509596"/>
                  </a:cubicBezTo>
                  <a:lnTo>
                    <a:pt x="8267253" y="3578355"/>
                  </a:lnTo>
                  <a:lnTo>
                    <a:pt x="8236743" y="3503048"/>
                  </a:lnTo>
                  <a:cubicBezTo>
                    <a:pt x="8235056" y="3498880"/>
                    <a:pt x="8234213" y="3494862"/>
                    <a:pt x="8234213" y="3490993"/>
                  </a:cubicBezTo>
                  <a:cubicBezTo>
                    <a:pt x="8234213" y="3489802"/>
                    <a:pt x="8234361" y="3488760"/>
                    <a:pt x="8234659" y="3487867"/>
                  </a:cubicBezTo>
                  <a:cubicBezTo>
                    <a:pt x="8234957" y="3486974"/>
                    <a:pt x="8235577" y="3486180"/>
                    <a:pt x="8236520" y="3485486"/>
                  </a:cubicBezTo>
                  <a:cubicBezTo>
                    <a:pt x="8237462" y="3484791"/>
                    <a:pt x="8238851" y="3484270"/>
                    <a:pt x="8240687" y="3483923"/>
                  </a:cubicBezTo>
                  <a:cubicBezTo>
                    <a:pt x="8242522" y="3483576"/>
                    <a:pt x="8244928" y="3483402"/>
                    <a:pt x="8247905" y="3483402"/>
                  </a:cubicBezTo>
                  <a:lnTo>
                    <a:pt x="8247905" y="3477896"/>
                  </a:lnTo>
                  <a:lnTo>
                    <a:pt x="8203554" y="3477896"/>
                  </a:lnTo>
                  <a:lnTo>
                    <a:pt x="8203554" y="3483402"/>
                  </a:lnTo>
                  <a:cubicBezTo>
                    <a:pt x="8206133" y="3483700"/>
                    <a:pt x="8208267" y="3484072"/>
                    <a:pt x="8209954" y="3484519"/>
                  </a:cubicBezTo>
                  <a:cubicBezTo>
                    <a:pt x="8211640" y="3484965"/>
                    <a:pt x="8213203" y="3485858"/>
                    <a:pt x="8214642" y="3487197"/>
                  </a:cubicBezTo>
                  <a:cubicBezTo>
                    <a:pt x="8216080" y="3488537"/>
                    <a:pt x="8217469" y="3490521"/>
                    <a:pt x="8218809" y="3493151"/>
                  </a:cubicBezTo>
                  <a:cubicBezTo>
                    <a:pt x="8220149" y="3495780"/>
                    <a:pt x="8221761" y="3499377"/>
                    <a:pt x="8223646" y="3503941"/>
                  </a:cubicBezTo>
                  <a:lnTo>
                    <a:pt x="8279159" y="3639969"/>
                  </a:lnTo>
                  <a:cubicBezTo>
                    <a:pt x="8281838" y="3646518"/>
                    <a:pt x="8285013" y="3652297"/>
                    <a:pt x="8288684" y="3657308"/>
                  </a:cubicBezTo>
                  <a:cubicBezTo>
                    <a:pt x="8292355" y="3662319"/>
                    <a:pt x="8296225" y="3666486"/>
                    <a:pt x="8300292" y="3669810"/>
                  </a:cubicBezTo>
                  <a:cubicBezTo>
                    <a:pt x="8304360" y="3673133"/>
                    <a:pt x="8308552" y="3675663"/>
                    <a:pt x="8312868" y="3677400"/>
                  </a:cubicBezTo>
                  <a:cubicBezTo>
                    <a:pt x="8317184" y="3679136"/>
                    <a:pt x="8321327" y="3680004"/>
                    <a:pt x="8325295" y="3680004"/>
                  </a:cubicBezTo>
                  <a:cubicBezTo>
                    <a:pt x="8328272" y="3680004"/>
                    <a:pt x="8330976" y="3679533"/>
                    <a:pt x="8333407" y="3678590"/>
                  </a:cubicBezTo>
                  <a:cubicBezTo>
                    <a:pt x="8335838" y="3677648"/>
                    <a:pt x="8337945" y="3676408"/>
                    <a:pt x="8339732" y="3674870"/>
                  </a:cubicBezTo>
                  <a:cubicBezTo>
                    <a:pt x="8341518" y="3673332"/>
                    <a:pt x="8342907" y="3671571"/>
                    <a:pt x="8343899" y="3669586"/>
                  </a:cubicBezTo>
                  <a:cubicBezTo>
                    <a:pt x="8344891" y="3667602"/>
                    <a:pt x="8345387" y="3665518"/>
                    <a:pt x="8345387" y="3663336"/>
                  </a:cubicBezTo>
                  <a:cubicBezTo>
                    <a:pt x="8345387" y="3659168"/>
                    <a:pt x="8344023" y="3655820"/>
                    <a:pt x="8341295" y="3653290"/>
                  </a:cubicBezTo>
                  <a:cubicBezTo>
                    <a:pt x="8338567" y="3650760"/>
                    <a:pt x="8334820" y="3649494"/>
                    <a:pt x="8330058" y="3649494"/>
                  </a:cubicBezTo>
                  <a:cubicBezTo>
                    <a:pt x="8328967" y="3649494"/>
                    <a:pt x="8327354" y="3649792"/>
                    <a:pt x="8325221" y="3650387"/>
                  </a:cubicBezTo>
                  <a:cubicBezTo>
                    <a:pt x="8323087" y="3650983"/>
                    <a:pt x="8320905" y="3651603"/>
                    <a:pt x="8318673" y="3652248"/>
                  </a:cubicBezTo>
                  <a:cubicBezTo>
                    <a:pt x="8316440" y="3652893"/>
                    <a:pt x="8314431" y="3653513"/>
                    <a:pt x="8312645" y="3654108"/>
                  </a:cubicBezTo>
                  <a:cubicBezTo>
                    <a:pt x="8310859" y="3654703"/>
                    <a:pt x="8309718" y="3655001"/>
                    <a:pt x="8309222" y="3655001"/>
                  </a:cubicBezTo>
                  <a:cubicBezTo>
                    <a:pt x="8307734" y="3655001"/>
                    <a:pt x="8306171" y="3654654"/>
                    <a:pt x="8304534" y="3653959"/>
                  </a:cubicBezTo>
                  <a:cubicBezTo>
                    <a:pt x="8302897" y="3653265"/>
                    <a:pt x="8301210" y="3652074"/>
                    <a:pt x="8299474" y="3650387"/>
                  </a:cubicBezTo>
                  <a:cubicBezTo>
                    <a:pt x="8297738" y="3648701"/>
                    <a:pt x="8295976" y="3646394"/>
                    <a:pt x="8294190" y="3643467"/>
                  </a:cubicBezTo>
                  <a:cubicBezTo>
                    <a:pt x="8292405" y="3640540"/>
                    <a:pt x="8290619" y="3636894"/>
                    <a:pt x="8288833" y="3632528"/>
                  </a:cubicBezTo>
                  <a:lnTo>
                    <a:pt x="8279159" y="3608864"/>
                  </a:lnTo>
                  <a:lnTo>
                    <a:pt x="8328124" y="3506024"/>
                  </a:lnTo>
                  <a:cubicBezTo>
                    <a:pt x="8328619" y="3504933"/>
                    <a:pt x="8329438" y="3503469"/>
                    <a:pt x="8330579" y="3501634"/>
                  </a:cubicBezTo>
                  <a:cubicBezTo>
                    <a:pt x="8331720" y="3499798"/>
                    <a:pt x="8332936" y="3497938"/>
                    <a:pt x="8334225" y="3496053"/>
                  </a:cubicBezTo>
                  <a:cubicBezTo>
                    <a:pt x="8335515" y="3494168"/>
                    <a:pt x="8336805" y="3492431"/>
                    <a:pt x="8338095" y="3490844"/>
                  </a:cubicBezTo>
                  <a:cubicBezTo>
                    <a:pt x="8339385" y="3489256"/>
                    <a:pt x="8340476" y="3488165"/>
                    <a:pt x="8341369" y="3487570"/>
                  </a:cubicBezTo>
                  <a:cubicBezTo>
                    <a:pt x="8343453" y="3485982"/>
                    <a:pt x="8347124" y="3484593"/>
                    <a:pt x="8352382" y="3483402"/>
                  </a:cubicBezTo>
                  <a:close/>
                  <a:moveTo>
                    <a:pt x="9382570" y="3477896"/>
                  </a:moveTo>
                  <a:lnTo>
                    <a:pt x="9334796" y="3477896"/>
                  </a:lnTo>
                  <a:lnTo>
                    <a:pt x="9334796" y="3569127"/>
                  </a:lnTo>
                  <a:cubicBezTo>
                    <a:pt x="9334796" y="3575676"/>
                    <a:pt x="9334176" y="3580984"/>
                    <a:pt x="9332936" y="3585052"/>
                  </a:cubicBezTo>
                  <a:cubicBezTo>
                    <a:pt x="9331696" y="3589120"/>
                    <a:pt x="9330034" y="3592270"/>
                    <a:pt x="9327950" y="3594503"/>
                  </a:cubicBezTo>
                  <a:cubicBezTo>
                    <a:pt x="9325867" y="3596735"/>
                    <a:pt x="9323461" y="3598223"/>
                    <a:pt x="9320732" y="3598967"/>
                  </a:cubicBezTo>
                  <a:cubicBezTo>
                    <a:pt x="9318004" y="3599711"/>
                    <a:pt x="9315151" y="3600084"/>
                    <a:pt x="9312175" y="3600084"/>
                  </a:cubicBezTo>
                  <a:cubicBezTo>
                    <a:pt x="9310091" y="3600084"/>
                    <a:pt x="9307834" y="3599786"/>
                    <a:pt x="9305403" y="3599191"/>
                  </a:cubicBezTo>
                  <a:cubicBezTo>
                    <a:pt x="9302972" y="3598595"/>
                    <a:pt x="9300393" y="3597553"/>
                    <a:pt x="9297664" y="3596065"/>
                  </a:cubicBezTo>
                  <a:cubicBezTo>
                    <a:pt x="9294936" y="3594577"/>
                    <a:pt x="9291984" y="3592593"/>
                    <a:pt x="9288809" y="3590112"/>
                  </a:cubicBezTo>
                  <a:cubicBezTo>
                    <a:pt x="9285634" y="3587632"/>
                    <a:pt x="9282161" y="3584506"/>
                    <a:pt x="9278391" y="3580736"/>
                  </a:cubicBezTo>
                  <a:lnTo>
                    <a:pt x="9278391" y="3503494"/>
                  </a:lnTo>
                  <a:cubicBezTo>
                    <a:pt x="9278391" y="3499625"/>
                    <a:pt x="9278688" y="3496425"/>
                    <a:pt x="9279284" y="3493895"/>
                  </a:cubicBezTo>
                  <a:cubicBezTo>
                    <a:pt x="9279879" y="3491365"/>
                    <a:pt x="9280995" y="3489331"/>
                    <a:pt x="9282632" y="3487793"/>
                  </a:cubicBezTo>
                  <a:cubicBezTo>
                    <a:pt x="9284269" y="3486255"/>
                    <a:pt x="9286502" y="3485163"/>
                    <a:pt x="9289329" y="3484519"/>
                  </a:cubicBezTo>
                  <a:cubicBezTo>
                    <a:pt x="9292158" y="3483874"/>
                    <a:pt x="9295803" y="3483502"/>
                    <a:pt x="9300268" y="3483402"/>
                  </a:cubicBezTo>
                  <a:lnTo>
                    <a:pt x="9300268" y="3477896"/>
                  </a:lnTo>
                  <a:lnTo>
                    <a:pt x="9253834" y="3477896"/>
                  </a:lnTo>
                  <a:lnTo>
                    <a:pt x="9253834" y="3560495"/>
                  </a:lnTo>
                  <a:cubicBezTo>
                    <a:pt x="9253834" y="3576469"/>
                    <a:pt x="9253487" y="3586143"/>
                    <a:pt x="9252792" y="3589517"/>
                  </a:cubicBezTo>
                  <a:cubicBezTo>
                    <a:pt x="9251999" y="3592989"/>
                    <a:pt x="9250783" y="3595420"/>
                    <a:pt x="9249146" y="3596809"/>
                  </a:cubicBezTo>
                  <a:cubicBezTo>
                    <a:pt x="9247509" y="3598198"/>
                    <a:pt x="9245599" y="3598893"/>
                    <a:pt x="9243416" y="3598893"/>
                  </a:cubicBezTo>
                  <a:cubicBezTo>
                    <a:pt x="9240440" y="3598893"/>
                    <a:pt x="9236967" y="3598050"/>
                    <a:pt x="9232998" y="3596363"/>
                  </a:cubicBezTo>
                  <a:lnTo>
                    <a:pt x="9230915" y="3601572"/>
                  </a:lnTo>
                  <a:lnTo>
                    <a:pt x="9271693" y="3618389"/>
                  </a:lnTo>
                  <a:lnTo>
                    <a:pt x="9278391" y="3618389"/>
                  </a:lnTo>
                  <a:lnTo>
                    <a:pt x="9278391" y="3589517"/>
                  </a:lnTo>
                  <a:cubicBezTo>
                    <a:pt x="9290198" y="3602217"/>
                    <a:pt x="9299127" y="3610204"/>
                    <a:pt x="9305180" y="3613478"/>
                  </a:cubicBezTo>
                  <a:cubicBezTo>
                    <a:pt x="9311331" y="3616752"/>
                    <a:pt x="9317830" y="3618389"/>
                    <a:pt x="9324676" y="3618389"/>
                  </a:cubicBezTo>
                  <a:cubicBezTo>
                    <a:pt x="9332316" y="3618389"/>
                    <a:pt x="9338914" y="3616231"/>
                    <a:pt x="9344470" y="3611915"/>
                  </a:cubicBezTo>
                  <a:cubicBezTo>
                    <a:pt x="9350027" y="3607599"/>
                    <a:pt x="9353946" y="3601869"/>
                    <a:pt x="9356228" y="3594726"/>
                  </a:cubicBezTo>
                  <a:cubicBezTo>
                    <a:pt x="9358410" y="3587880"/>
                    <a:pt x="9359502" y="3578057"/>
                    <a:pt x="9359502" y="3565258"/>
                  </a:cubicBezTo>
                  <a:lnTo>
                    <a:pt x="9359502" y="3504387"/>
                  </a:lnTo>
                  <a:cubicBezTo>
                    <a:pt x="9359502" y="3499922"/>
                    <a:pt x="9359874" y="3496301"/>
                    <a:pt x="9360619" y="3493523"/>
                  </a:cubicBezTo>
                  <a:cubicBezTo>
                    <a:pt x="9361362" y="3490745"/>
                    <a:pt x="9362578" y="3488611"/>
                    <a:pt x="9364264" y="3487123"/>
                  </a:cubicBezTo>
                  <a:cubicBezTo>
                    <a:pt x="9365951" y="3485635"/>
                    <a:pt x="9368159" y="3484643"/>
                    <a:pt x="9370887" y="3484146"/>
                  </a:cubicBezTo>
                  <a:cubicBezTo>
                    <a:pt x="9373616" y="3483650"/>
                    <a:pt x="9376915" y="3483402"/>
                    <a:pt x="9380785" y="3483402"/>
                  </a:cubicBezTo>
                  <a:lnTo>
                    <a:pt x="9382570" y="3483402"/>
                  </a:lnTo>
                  <a:close/>
                  <a:moveTo>
                    <a:pt x="5119058" y="3475541"/>
                  </a:moveTo>
                  <a:lnTo>
                    <a:pt x="5107632" y="3478565"/>
                  </a:lnTo>
                  <a:cubicBezTo>
                    <a:pt x="5103068" y="3481691"/>
                    <a:pt x="5099496" y="3485858"/>
                    <a:pt x="5096916" y="3491067"/>
                  </a:cubicBezTo>
                  <a:cubicBezTo>
                    <a:pt x="5094337" y="3496276"/>
                    <a:pt x="5092576" y="3502204"/>
                    <a:pt x="5091633" y="3508852"/>
                  </a:cubicBezTo>
                  <a:cubicBezTo>
                    <a:pt x="5090690" y="3515500"/>
                    <a:pt x="5090219" y="3522346"/>
                    <a:pt x="5090219" y="3529390"/>
                  </a:cubicBezTo>
                  <a:lnTo>
                    <a:pt x="5090219" y="3583415"/>
                  </a:lnTo>
                  <a:cubicBezTo>
                    <a:pt x="5090219" y="3587979"/>
                    <a:pt x="5090145" y="3591824"/>
                    <a:pt x="5089996" y="3594949"/>
                  </a:cubicBezTo>
                  <a:cubicBezTo>
                    <a:pt x="5089847" y="3598074"/>
                    <a:pt x="5089153" y="3600604"/>
                    <a:pt x="5087912" y="3602539"/>
                  </a:cubicBezTo>
                  <a:cubicBezTo>
                    <a:pt x="5086672" y="3604474"/>
                    <a:pt x="5084688" y="3605937"/>
                    <a:pt x="5081959" y="3606930"/>
                  </a:cubicBezTo>
                  <a:cubicBezTo>
                    <a:pt x="5079231" y="3607922"/>
                    <a:pt x="5075237" y="3608567"/>
                    <a:pt x="5069978" y="3608864"/>
                  </a:cubicBezTo>
                  <a:lnTo>
                    <a:pt x="5069978" y="3614222"/>
                  </a:lnTo>
                  <a:lnTo>
                    <a:pt x="5136951" y="3614222"/>
                  </a:lnTo>
                  <a:lnTo>
                    <a:pt x="5136951" y="3608864"/>
                  </a:lnTo>
                  <a:lnTo>
                    <a:pt x="5133826" y="3608864"/>
                  </a:lnTo>
                  <a:cubicBezTo>
                    <a:pt x="5129361" y="3608864"/>
                    <a:pt x="5125888" y="3608468"/>
                    <a:pt x="5123408" y="3607674"/>
                  </a:cubicBezTo>
                  <a:cubicBezTo>
                    <a:pt x="5120927" y="3606880"/>
                    <a:pt x="5119042" y="3605516"/>
                    <a:pt x="5117752" y="3603581"/>
                  </a:cubicBezTo>
                  <a:cubicBezTo>
                    <a:pt x="5116463" y="3601646"/>
                    <a:pt x="5115669" y="3599042"/>
                    <a:pt x="5115371" y="3595768"/>
                  </a:cubicBezTo>
                  <a:cubicBezTo>
                    <a:pt x="5115073" y="3592493"/>
                    <a:pt x="5114925" y="3588376"/>
                    <a:pt x="5114925" y="3583415"/>
                  </a:cubicBezTo>
                  <a:lnTo>
                    <a:pt x="5114925" y="3529390"/>
                  </a:lnTo>
                  <a:cubicBezTo>
                    <a:pt x="5114925" y="3525124"/>
                    <a:pt x="5114999" y="3520783"/>
                    <a:pt x="5115148" y="3516368"/>
                  </a:cubicBezTo>
                  <a:cubicBezTo>
                    <a:pt x="5115297" y="3511953"/>
                    <a:pt x="5116016" y="3507934"/>
                    <a:pt x="5117306" y="3504313"/>
                  </a:cubicBezTo>
                  <a:cubicBezTo>
                    <a:pt x="5118596" y="3500691"/>
                    <a:pt x="5120754" y="3497715"/>
                    <a:pt x="5123780" y="3495383"/>
                  </a:cubicBezTo>
                  <a:lnTo>
                    <a:pt x="5131030" y="3493436"/>
                  </a:lnTo>
                  <a:close/>
                  <a:moveTo>
                    <a:pt x="525363" y="3473877"/>
                  </a:moveTo>
                  <a:cubicBezTo>
                    <a:pt x="518716" y="3473877"/>
                    <a:pt x="512589" y="3474870"/>
                    <a:pt x="506983" y="3476854"/>
                  </a:cubicBezTo>
                  <a:cubicBezTo>
                    <a:pt x="501377" y="3478838"/>
                    <a:pt x="496540" y="3481418"/>
                    <a:pt x="492472" y="3484593"/>
                  </a:cubicBezTo>
                  <a:cubicBezTo>
                    <a:pt x="488404" y="3487768"/>
                    <a:pt x="485204" y="3491290"/>
                    <a:pt x="482873" y="3495160"/>
                  </a:cubicBezTo>
                  <a:cubicBezTo>
                    <a:pt x="480541" y="3499029"/>
                    <a:pt x="479375" y="3502849"/>
                    <a:pt x="479375" y="3506620"/>
                  </a:cubicBezTo>
                  <a:cubicBezTo>
                    <a:pt x="479375" y="3510390"/>
                    <a:pt x="480566" y="3513441"/>
                    <a:pt x="482947" y="3515772"/>
                  </a:cubicBezTo>
                  <a:cubicBezTo>
                    <a:pt x="485329" y="3518104"/>
                    <a:pt x="488752" y="3519270"/>
                    <a:pt x="493216" y="3519270"/>
                  </a:cubicBezTo>
                  <a:cubicBezTo>
                    <a:pt x="495498" y="3519270"/>
                    <a:pt x="497607" y="3519022"/>
                    <a:pt x="499542" y="3518526"/>
                  </a:cubicBezTo>
                  <a:cubicBezTo>
                    <a:pt x="501476" y="3518030"/>
                    <a:pt x="503163" y="3517137"/>
                    <a:pt x="504602" y="3515847"/>
                  </a:cubicBezTo>
                  <a:cubicBezTo>
                    <a:pt x="506040" y="3514557"/>
                    <a:pt x="507206" y="3512771"/>
                    <a:pt x="508099" y="3510489"/>
                  </a:cubicBezTo>
                  <a:cubicBezTo>
                    <a:pt x="508992" y="3508207"/>
                    <a:pt x="509588" y="3505280"/>
                    <a:pt x="509885" y="3501708"/>
                  </a:cubicBezTo>
                  <a:cubicBezTo>
                    <a:pt x="510381" y="3495854"/>
                    <a:pt x="512341" y="3491414"/>
                    <a:pt x="515764" y="3488388"/>
                  </a:cubicBezTo>
                  <a:cubicBezTo>
                    <a:pt x="519187" y="3485362"/>
                    <a:pt x="524024" y="3483849"/>
                    <a:pt x="530275" y="3483849"/>
                  </a:cubicBezTo>
                  <a:cubicBezTo>
                    <a:pt x="536128" y="3483849"/>
                    <a:pt x="541288" y="3485163"/>
                    <a:pt x="545753" y="3487793"/>
                  </a:cubicBezTo>
                  <a:cubicBezTo>
                    <a:pt x="550218" y="3490422"/>
                    <a:pt x="553988" y="3493994"/>
                    <a:pt x="557064" y="3498508"/>
                  </a:cubicBezTo>
                  <a:cubicBezTo>
                    <a:pt x="560139" y="3503023"/>
                    <a:pt x="562446" y="3508281"/>
                    <a:pt x="563984" y="3514284"/>
                  </a:cubicBezTo>
                  <a:cubicBezTo>
                    <a:pt x="565522" y="3520287"/>
                    <a:pt x="566291" y="3526662"/>
                    <a:pt x="566291" y="3533409"/>
                  </a:cubicBezTo>
                  <a:cubicBezTo>
                    <a:pt x="566291" y="3541346"/>
                    <a:pt x="565274" y="3549011"/>
                    <a:pt x="563240" y="3556403"/>
                  </a:cubicBezTo>
                  <a:cubicBezTo>
                    <a:pt x="561206" y="3563794"/>
                    <a:pt x="558279" y="3570368"/>
                    <a:pt x="554459" y="3576122"/>
                  </a:cubicBezTo>
                  <a:cubicBezTo>
                    <a:pt x="550639" y="3581877"/>
                    <a:pt x="546000" y="3586491"/>
                    <a:pt x="540544" y="3589963"/>
                  </a:cubicBezTo>
                  <a:cubicBezTo>
                    <a:pt x="535087" y="3593436"/>
                    <a:pt x="528885" y="3595172"/>
                    <a:pt x="521940" y="3595172"/>
                  </a:cubicBezTo>
                  <a:cubicBezTo>
                    <a:pt x="517773" y="3595172"/>
                    <a:pt x="513804" y="3594651"/>
                    <a:pt x="510034" y="3593610"/>
                  </a:cubicBezTo>
                  <a:cubicBezTo>
                    <a:pt x="506263" y="3592568"/>
                    <a:pt x="502642" y="3590757"/>
                    <a:pt x="499170" y="3588177"/>
                  </a:cubicBezTo>
                  <a:cubicBezTo>
                    <a:pt x="495697" y="3585598"/>
                    <a:pt x="492348" y="3582051"/>
                    <a:pt x="489124" y="3577536"/>
                  </a:cubicBezTo>
                  <a:cubicBezTo>
                    <a:pt x="485899" y="3573022"/>
                    <a:pt x="482799" y="3567292"/>
                    <a:pt x="479822" y="3560346"/>
                  </a:cubicBezTo>
                  <a:lnTo>
                    <a:pt x="475506" y="3562430"/>
                  </a:lnTo>
                  <a:cubicBezTo>
                    <a:pt x="477391" y="3571459"/>
                    <a:pt x="480218" y="3579446"/>
                    <a:pt x="483989" y="3586391"/>
                  </a:cubicBezTo>
                  <a:cubicBezTo>
                    <a:pt x="487759" y="3593337"/>
                    <a:pt x="492175" y="3599191"/>
                    <a:pt x="497235" y="3603953"/>
                  </a:cubicBezTo>
                  <a:cubicBezTo>
                    <a:pt x="502295" y="3608716"/>
                    <a:pt x="507851" y="3612312"/>
                    <a:pt x="513904" y="3614743"/>
                  </a:cubicBezTo>
                  <a:cubicBezTo>
                    <a:pt x="519956" y="3617174"/>
                    <a:pt x="526206" y="3618389"/>
                    <a:pt x="532656" y="3618389"/>
                  </a:cubicBezTo>
                  <a:cubicBezTo>
                    <a:pt x="540296" y="3618389"/>
                    <a:pt x="547588" y="3616703"/>
                    <a:pt x="554534" y="3613329"/>
                  </a:cubicBezTo>
                  <a:cubicBezTo>
                    <a:pt x="561479" y="3609956"/>
                    <a:pt x="567606" y="3605144"/>
                    <a:pt x="572914" y="3598893"/>
                  </a:cubicBezTo>
                  <a:cubicBezTo>
                    <a:pt x="578222" y="3592642"/>
                    <a:pt x="582463" y="3585077"/>
                    <a:pt x="585639" y="3576197"/>
                  </a:cubicBezTo>
                  <a:cubicBezTo>
                    <a:pt x="588814" y="3567317"/>
                    <a:pt x="590401" y="3557320"/>
                    <a:pt x="590401" y="3546208"/>
                  </a:cubicBezTo>
                  <a:cubicBezTo>
                    <a:pt x="590401" y="3535492"/>
                    <a:pt x="588665" y="3525694"/>
                    <a:pt x="585192" y="3516814"/>
                  </a:cubicBezTo>
                  <a:cubicBezTo>
                    <a:pt x="581719" y="3507934"/>
                    <a:pt x="577031" y="3500319"/>
                    <a:pt x="571128" y="3493969"/>
                  </a:cubicBezTo>
                  <a:cubicBezTo>
                    <a:pt x="565224" y="3487619"/>
                    <a:pt x="558329" y="3482683"/>
                    <a:pt x="550441" y="3479161"/>
                  </a:cubicBezTo>
                  <a:cubicBezTo>
                    <a:pt x="542553" y="3475638"/>
                    <a:pt x="534194" y="3473877"/>
                    <a:pt x="525363" y="3473877"/>
                  </a:cubicBezTo>
                  <a:close/>
                  <a:moveTo>
                    <a:pt x="677763" y="3473877"/>
                  </a:moveTo>
                  <a:cubicBezTo>
                    <a:pt x="671116" y="3473877"/>
                    <a:pt x="664989" y="3474870"/>
                    <a:pt x="659383" y="3476854"/>
                  </a:cubicBezTo>
                  <a:cubicBezTo>
                    <a:pt x="653777" y="3478838"/>
                    <a:pt x="648940" y="3481418"/>
                    <a:pt x="644872" y="3484593"/>
                  </a:cubicBezTo>
                  <a:cubicBezTo>
                    <a:pt x="640804" y="3487768"/>
                    <a:pt x="637604" y="3491290"/>
                    <a:pt x="635273" y="3495160"/>
                  </a:cubicBezTo>
                  <a:cubicBezTo>
                    <a:pt x="632941" y="3499029"/>
                    <a:pt x="631775" y="3502849"/>
                    <a:pt x="631775" y="3506620"/>
                  </a:cubicBezTo>
                  <a:cubicBezTo>
                    <a:pt x="631775" y="3510390"/>
                    <a:pt x="632966" y="3513441"/>
                    <a:pt x="635347" y="3515772"/>
                  </a:cubicBezTo>
                  <a:cubicBezTo>
                    <a:pt x="637729" y="3518104"/>
                    <a:pt x="641152" y="3519270"/>
                    <a:pt x="645616" y="3519270"/>
                  </a:cubicBezTo>
                  <a:cubicBezTo>
                    <a:pt x="647898" y="3519270"/>
                    <a:pt x="650007" y="3519022"/>
                    <a:pt x="651942" y="3518526"/>
                  </a:cubicBezTo>
                  <a:cubicBezTo>
                    <a:pt x="653876" y="3518030"/>
                    <a:pt x="655563" y="3517137"/>
                    <a:pt x="657002" y="3515847"/>
                  </a:cubicBezTo>
                  <a:cubicBezTo>
                    <a:pt x="658440" y="3514557"/>
                    <a:pt x="659606" y="3512771"/>
                    <a:pt x="660499" y="3510489"/>
                  </a:cubicBezTo>
                  <a:cubicBezTo>
                    <a:pt x="661392" y="3508207"/>
                    <a:pt x="661988" y="3505280"/>
                    <a:pt x="662285" y="3501708"/>
                  </a:cubicBezTo>
                  <a:cubicBezTo>
                    <a:pt x="662781" y="3495854"/>
                    <a:pt x="664741" y="3491414"/>
                    <a:pt x="668164" y="3488388"/>
                  </a:cubicBezTo>
                  <a:cubicBezTo>
                    <a:pt x="671587" y="3485362"/>
                    <a:pt x="676424" y="3483849"/>
                    <a:pt x="682675" y="3483849"/>
                  </a:cubicBezTo>
                  <a:cubicBezTo>
                    <a:pt x="688528" y="3483849"/>
                    <a:pt x="693688" y="3485163"/>
                    <a:pt x="698153" y="3487793"/>
                  </a:cubicBezTo>
                  <a:cubicBezTo>
                    <a:pt x="702618" y="3490422"/>
                    <a:pt x="706388" y="3493994"/>
                    <a:pt x="709464" y="3498508"/>
                  </a:cubicBezTo>
                  <a:cubicBezTo>
                    <a:pt x="712539" y="3503023"/>
                    <a:pt x="714846" y="3508281"/>
                    <a:pt x="716384" y="3514284"/>
                  </a:cubicBezTo>
                  <a:cubicBezTo>
                    <a:pt x="717922" y="3520287"/>
                    <a:pt x="718691" y="3526662"/>
                    <a:pt x="718691" y="3533409"/>
                  </a:cubicBezTo>
                  <a:cubicBezTo>
                    <a:pt x="718691" y="3541346"/>
                    <a:pt x="717674" y="3549011"/>
                    <a:pt x="715640" y="3556403"/>
                  </a:cubicBezTo>
                  <a:cubicBezTo>
                    <a:pt x="713606" y="3563794"/>
                    <a:pt x="710679" y="3570368"/>
                    <a:pt x="706859" y="3576122"/>
                  </a:cubicBezTo>
                  <a:cubicBezTo>
                    <a:pt x="703039" y="3581877"/>
                    <a:pt x="698400" y="3586491"/>
                    <a:pt x="692944" y="3589963"/>
                  </a:cubicBezTo>
                  <a:cubicBezTo>
                    <a:pt x="687487" y="3593436"/>
                    <a:pt x="681285" y="3595172"/>
                    <a:pt x="674340" y="3595172"/>
                  </a:cubicBezTo>
                  <a:cubicBezTo>
                    <a:pt x="670173" y="3595172"/>
                    <a:pt x="666204" y="3594651"/>
                    <a:pt x="662434" y="3593610"/>
                  </a:cubicBezTo>
                  <a:cubicBezTo>
                    <a:pt x="658663" y="3592568"/>
                    <a:pt x="655042" y="3590757"/>
                    <a:pt x="651570" y="3588177"/>
                  </a:cubicBezTo>
                  <a:cubicBezTo>
                    <a:pt x="648097" y="3585598"/>
                    <a:pt x="644748" y="3582051"/>
                    <a:pt x="641524" y="3577536"/>
                  </a:cubicBezTo>
                  <a:cubicBezTo>
                    <a:pt x="638299" y="3573022"/>
                    <a:pt x="635199" y="3567292"/>
                    <a:pt x="632222" y="3560346"/>
                  </a:cubicBezTo>
                  <a:lnTo>
                    <a:pt x="627906" y="3562430"/>
                  </a:lnTo>
                  <a:cubicBezTo>
                    <a:pt x="629791" y="3571459"/>
                    <a:pt x="632618" y="3579446"/>
                    <a:pt x="636389" y="3586391"/>
                  </a:cubicBezTo>
                  <a:cubicBezTo>
                    <a:pt x="640159" y="3593337"/>
                    <a:pt x="644575" y="3599191"/>
                    <a:pt x="649635" y="3603953"/>
                  </a:cubicBezTo>
                  <a:cubicBezTo>
                    <a:pt x="654695" y="3608716"/>
                    <a:pt x="660251" y="3612312"/>
                    <a:pt x="666304" y="3614743"/>
                  </a:cubicBezTo>
                  <a:cubicBezTo>
                    <a:pt x="672356" y="3617174"/>
                    <a:pt x="678606" y="3618389"/>
                    <a:pt x="685056" y="3618389"/>
                  </a:cubicBezTo>
                  <a:cubicBezTo>
                    <a:pt x="692696" y="3618389"/>
                    <a:pt x="699988" y="3616703"/>
                    <a:pt x="706934" y="3613329"/>
                  </a:cubicBezTo>
                  <a:cubicBezTo>
                    <a:pt x="713879" y="3609956"/>
                    <a:pt x="720006" y="3605144"/>
                    <a:pt x="725314" y="3598893"/>
                  </a:cubicBezTo>
                  <a:cubicBezTo>
                    <a:pt x="730622" y="3592642"/>
                    <a:pt x="734863" y="3585077"/>
                    <a:pt x="738039" y="3576197"/>
                  </a:cubicBezTo>
                  <a:cubicBezTo>
                    <a:pt x="741214" y="3567317"/>
                    <a:pt x="742801" y="3557320"/>
                    <a:pt x="742801" y="3546208"/>
                  </a:cubicBezTo>
                  <a:cubicBezTo>
                    <a:pt x="742801" y="3535492"/>
                    <a:pt x="741065" y="3525694"/>
                    <a:pt x="737592" y="3516814"/>
                  </a:cubicBezTo>
                  <a:cubicBezTo>
                    <a:pt x="734119" y="3507934"/>
                    <a:pt x="729431" y="3500319"/>
                    <a:pt x="723528" y="3493969"/>
                  </a:cubicBezTo>
                  <a:cubicBezTo>
                    <a:pt x="717624" y="3487619"/>
                    <a:pt x="710729" y="3482683"/>
                    <a:pt x="702841" y="3479161"/>
                  </a:cubicBezTo>
                  <a:cubicBezTo>
                    <a:pt x="694953" y="3475638"/>
                    <a:pt x="686594" y="3473877"/>
                    <a:pt x="677763" y="3473877"/>
                  </a:cubicBezTo>
                  <a:close/>
                  <a:moveTo>
                    <a:pt x="1001762" y="3473877"/>
                  </a:moveTo>
                  <a:cubicBezTo>
                    <a:pt x="999877" y="3473877"/>
                    <a:pt x="997446" y="3474175"/>
                    <a:pt x="994470" y="3474770"/>
                  </a:cubicBezTo>
                  <a:cubicBezTo>
                    <a:pt x="991493" y="3475366"/>
                    <a:pt x="988491" y="3476011"/>
                    <a:pt x="985466" y="3476705"/>
                  </a:cubicBezTo>
                  <a:cubicBezTo>
                    <a:pt x="982439" y="3477400"/>
                    <a:pt x="979686" y="3478045"/>
                    <a:pt x="977206" y="3478640"/>
                  </a:cubicBezTo>
                  <a:cubicBezTo>
                    <a:pt x="974725" y="3479235"/>
                    <a:pt x="973038" y="3479533"/>
                    <a:pt x="972145" y="3479533"/>
                  </a:cubicBezTo>
                  <a:cubicBezTo>
                    <a:pt x="970558" y="3479533"/>
                    <a:pt x="969318" y="3479186"/>
                    <a:pt x="968425" y="3478491"/>
                  </a:cubicBezTo>
                  <a:cubicBezTo>
                    <a:pt x="967532" y="3477796"/>
                    <a:pt x="966490" y="3476259"/>
                    <a:pt x="965299" y="3473877"/>
                  </a:cubicBezTo>
                  <a:lnTo>
                    <a:pt x="960388" y="3473877"/>
                  </a:lnTo>
                  <a:lnTo>
                    <a:pt x="960388" y="3520312"/>
                  </a:lnTo>
                  <a:lnTo>
                    <a:pt x="965299" y="3520312"/>
                  </a:lnTo>
                  <a:cubicBezTo>
                    <a:pt x="967184" y="3512970"/>
                    <a:pt x="969318" y="3506892"/>
                    <a:pt x="971699" y="3502080"/>
                  </a:cubicBezTo>
                  <a:cubicBezTo>
                    <a:pt x="974080" y="3497268"/>
                    <a:pt x="976783" y="3493423"/>
                    <a:pt x="979810" y="3490546"/>
                  </a:cubicBezTo>
                  <a:cubicBezTo>
                    <a:pt x="982836" y="3487669"/>
                    <a:pt x="986210" y="3485635"/>
                    <a:pt x="989930" y="3484444"/>
                  </a:cubicBezTo>
                  <a:cubicBezTo>
                    <a:pt x="993651" y="3483253"/>
                    <a:pt x="997793" y="3482658"/>
                    <a:pt x="1002358" y="3482658"/>
                  </a:cubicBezTo>
                  <a:cubicBezTo>
                    <a:pt x="1005830" y="3482658"/>
                    <a:pt x="1008980" y="3483179"/>
                    <a:pt x="1011808" y="3484221"/>
                  </a:cubicBezTo>
                  <a:cubicBezTo>
                    <a:pt x="1014636" y="3485263"/>
                    <a:pt x="1017066" y="3486602"/>
                    <a:pt x="1019101" y="3488239"/>
                  </a:cubicBezTo>
                  <a:cubicBezTo>
                    <a:pt x="1021134" y="3489876"/>
                    <a:pt x="1022722" y="3491762"/>
                    <a:pt x="1023863" y="3493895"/>
                  </a:cubicBezTo>
                  <a:cubicBezTo>
                    <a:pt x="1025004" y="3496028"/>
                    <a:pt x="1025575" y="3498186"/>
                    <a:pt x="1025575" y="3500369"/>
                  </a:cubicBezTo>
                  <a:cubicBezTo>
                    <a:pt x="1025575" y="3503147"/>
                    <a:pt x="1025178" y="3505727"/>
                    <a:pt x="1024384" y="3508108"/>
                  </a:cubicBezTo>
                  <a:cubicBezTo>
                    <a:pt x="1023590" y="3510489"/>
                    <a:pt x="1021928" y="3512945"/>
                    <a:pt x="1019398" y="3515475"/>
                  </a:cubicBezTo>
                  <a:cubicBezTo>
                    <a:pt x="1016868" y="3518005"/>
                    <a:pt x="1013246" y="3520709"/>
                    <a:pt x="1008534" y="3523586"/>
                  </a:cubicBezTo>
                  <a:cubicBezTo>
                    <a:pt x="1003821" y="3526463"/>
                    <a:pt x="997496" y="3529837"/>
                    <a:pt x="989558" y="3533706"/>
                  </a:cubicBezTo>
                  <a:cubicBezTo>
                    <a:pt x="982216" y="3537278"/>
                    <a:pt x="976039" y="3540800"/>
                    <a:pt x="971029" y="3544273"/>
                  </a:cubicBezTo>
                  <a:cubicBezTo>
                    <a:pt x="966018" y="3547746"/>
                    <a:pt x="961951" y="3551218"/>
                    <a:pt x="958825" y="3554691"/>
                  </a:cubicBezTo>
                  <a:cubicBezTo>
                    <a:pt x="955700" y="3558164"/>
                    <a:pt x="953467" y="3561760"/>
                    <a:pt x="952128" y="3565481"/>
                  </a:cubicBezTo>
                  <a:cubicBezTo>
                    <a:pt x="950789" y="3569202"/>
                    <a:pt x="950119" y="3573046"/>
                    <a:pt x="950119" y="3577015"/>
                  </a:cubicBezTo>
                  <a:cubicBezTo>
                    <a:pt x="950119" y="3583266"/>
                    <a:pt x="951433" y="3588946"/>
                    <a:pt x="954063" y="3594056"/>
                  </a:cubicBezTo>
                  <a:cubicBezTo>
                    <a:pt x="956692" y="3599166"/>
                    <a:pt x="960140" y="3603507"/>
                    <a:pt x="964406" y="3607078"/>
                  </a:cubicBezTo>
                  <a:cubicBezTo>
                    <a:pt x="968672" y="3610650"/>
                    <a:pt x="973534" y="3613428"/>
                    <a:pt x="978991" y="3615413"/>
                  </a:cubicBezTo>
                  <a:cubicBezTo>
                    <a:pt x="984448" y="3617397"/>
                    <a:pt x="990005" y="3618389"/>
                    <a:pt x="995660" y="3618389"/>
                  </a:cubicBezTo>
                  <a:cubicBezTo>
                    <a:pt x="999827" y="3618389"/>
                    <a:pt x="1004292" y="3618042"/>
                    <a:pt x="1009055" y="3617348"/>
                  </a:cubicBezTo>
                  <a:cubicBezTo>
                    <a:pt x="1013817" y="3616653"/>
                    <a:pt x="1018877" y="3615512"/>
                    <a:pt x="1024235" y="3613925"/>
                  </a:cubicBezTo>
                  <a:cubicBezTo>
                    <a:pt x="1025922" y="3613428"/>
                    <a:pt x="1027410" y="3613056"/>
                    <a:pt x="1028700" y="3612808"/>
                  </a:cubicBezTo>
                  <a:cubicBezTo>
                    <a:pt x="1029990" y="3612560"/>
                    <a:pt x="1031180" y="3612436"/>
                    <a:pt x="1032272" y="3612436"/>
                  </a:cubicBezTo>
                  <a:cubicBezTo>
                    <a:pt x="1034454" y="3612436"/>
                    <a:pt x="1036240" y="3613726"/>
                    <a:pt x="1037630" y="3616306"/>
                  </a:cubicBezTo>
                  <a:lnTo>
                    <a:pt x="1042541" y="3616306"/>
                  </a:lnTo>
                  <a:lnTo>
                    <a:pt x="1042541" y="3567639"/>
                  </a:lnTo>
                  <a:lnTo>
                    <a:pt x="1037630" y="3567639"/>
                  </a:lnTo>
                  <a:cubicBezTo>
                    <a:pt x="1036240" y="3574584"/>
                    <a:pt x="1034157" y="3580686"/>
                    <a:pt x="1031379" y="3585945"/>
                  </a:cubicBezTo>
                  <a:cubicBezTo>
                    <a:pt x="1028601" y="3591204"/>
                    <a:pt x="1025351" y="3595569"/>
                    <a:pt x="1021631" y="3599042"/>
                  </a:cubicBezTo>
                  <a:cubicBezTo>
                    <a:pt x="1017910" y="3602514"/>
                    <a:pt x="1013792" y="3605144"/>
                    <a:pt x="1009278" y="3606930"/>
                  </a:cubicBezTo>
                  <a:cubicBezTo>
                    <a:pt x="1004763" y="3608716"/>
                    <a:pt x="1000125" y="3609609"/>
                    <a:pt x="995363" y="3609609"/>
                  </a:cubicBezTo>
                  <a:cubicBezTo>
                    <a:pt x="991989" y="3609609"/>
                    <a:pt x="988889" y="3609063"/>
                    <a:pt x="986061" y="3607971"/>
                  </a:cubicBezTo>
                  <a:cubicBezTo>
                    <a:pt x="983233" y="3606880"/>
                    <a:pt x="980777" y="3605417"/>
                    <a:pt x="978694" y="3603581"/>
                  </a:cubicBezTo>
                  <a:cubicBezTo>
                    <a:pt x="976610" y="3601745"/>
                    <a:pt x="974998" y="3599587"/>
                    <a:pt x="973857" y="3597107"/>
                  </a:cubicBezTo>
                  <a:cubicBezTo>
                    <a:pt x="972716" y="3594627"/>
                    <a:pt x="972145" y="3591948"/>
                    <a:pt x="972145" y="3589070"/>
                  </a:cubicBezTo>
                  <a:cubicBezTo>
                    <a:pt x="972145" y="3585697"/>
                    <a:pt x="972641" y="3582646"/>
                    <a:pt x="973634" y="3579917"/>
                  </a:cubicBezTo>
                  <a:cubicBezTo>
                    <a:pt x="974625" y="3577189"/>
                    <a:pt x="976461" y="3574535"/>
                    <a:pt x="979140" y="3571955"/>
                  </a:cubicBezTo>
                  <a:cubicBezTo>
                    <a:pt x="981819" y="3569375"/>
                    <a:pt x="985490" y="3566672"/>
                    <a:pt x="990154" y="3563844"/>
                  </a:cubicBezTo>
                  <a:cubicBezTo>
                    <a:pt x="994817" y="3561016"/>
                    <a:pt x="1000819" y="3557767"/>
                    <a:pt x="1008162" y="3554096"/>
                  </a:cubicBezTo>
                  <a:cubicBezTo>
                    <a:pt x="1015504" y="3550524"/>
                    <a:pt x="1021432" y="3547200"/>
                    <a:pt x="1025947" y="3544124"/>
                  </a:cubicBezTo>
                  <a:cubicBezTo>
                    <a:pt x="1030461" y="3541048"/>
                    <a:pt x="1034008" y="3537948"/>
                    <a:pt x="1036588" y="3534822"/>
                  </a:cubicBezTo>
                  <a:cubicBezTo>
                    <a:pt x="1039167" y="3531697"/>
                    <a:pt x="1040904" y="3528423"/>
                    <a:pt x="1041797" y="3525000"/>
                  </a:cubicBezTo>
                  <a:cubicBezTo>
                    <a:pt x="1042690" y="3521577"/>
                    <a:pt x="1043136" y="3517682"/>
                    <a:pt x="1043136" y="3513317"/>
                  </a:cubicBezTo>
                  <a:cubicBezTo>
                    <a:pt x="1043136" y="3507761"/>
                    <a:pt x="1042119" y="3502576"/>
                    <a:pt x="1040085" y="3497764"/>
                  </a:cubicBezTo>
                  <a:cubicBezTo>
                    <a:pt x="1038051" y="3492952"/>
                    <a:pt x="1035199" y="3488785"/>
                    <a:pt x="1031528" y="3485263"/>
                  </a:cubicBezTo>
                  <a:cubicBezTo>
                    <a:pt x="1027857" y="3481740"/>
                    <a:pt x="1023491" y="3478962"/>
                    <a:pt x="1018431" y="3476928"/>
                  </a:cubicBezTo>
                  <a:cubicBezTo>
                    <a:pt x="1013371" y="3474894"/>
                    <a:pt x="1007814" y="3473877"/>
                    <a:pt x="1001762" y="3473877"/>
                  </a:cubicBezTo>
                  <a:close/>
                  <a:moveTo>
                    <a:pt x="1315194" y="3473877"/>
                  </a:moveTo>
                  <a:cubicBezTo>
                    <a:pt x="1305570" y="3473877"/>
                    <a:pt x="1296739" y="3475762"/>
                    <a:pt x="1288703" y="3479533"/>
                  </a:cubicBezTo>
                  <a:cubicBezTo>
                    <a:pt x="1280666" y="3483303"/>
                    <a:pt x="1273745" y="3488363"/>
                    <a:pt x="1267941" y="3494713"/>
                  </a:cubicBezTo>
                  <a:cubicBezTo>
                    <a:pt x="1262137" y="3501063"/>
                    <a:pt x="1257622" y="3508455"/>
                    <a:pt x="1254398" y="3516889"/>
                  </a:cubicBezTo>
                  <a:cubicBezTo>
                    <a:pt x="1251173" y="3525322"/>
                    <a:pt x="1249561" y="3534202"/>
                    <a:pt x="1249561" y="3543529"/>
                  </a:cubicBezTo>
                  <a:cubicBezTo>
                    <a:pt x="1249561" y="3553352"/>
                    <a:pt x="1251223" y="3562753"/>
                    <a:pt x="1254547" y="3571732"/>
                  </a:cubicBezTo>
                  <a:cubicBezTo>
                    <a:pt x="1257871" y="3580711"/>
                    <a:pt x="1262509" y="3588673"/>
                    <a:pt x="1268462" y="3595619"/>
                  </a:cubicBezTo>
                  <a:cubicBezTo>
                    <a:pt x="1274415" y="3602564"/>
                    <a:pt x="1281509" y="3608095"/>
                    <a:pt x="1289745" y="3612213"/>
                  </a:cubicBezTo>
                  <a:cubicBezTo>
                    <a:pt x="1297979" y="3616331"/>
                    <a:pt x="1307009" y="3618389"/>
                    <a:pt x="1316831" y="3618389"/>
                  </a:cubicBezTo>
                  <a:cubicBezTo>
                    <a:pt x="1326455" y="3618389"/>
                    <a:pt x="1335211" y="3616405"/>
                    <a:pt x="1343099" y="3612436"/>
                  </a:cubicBezTo>
                  <a:cubicBezTo>
                    <a:pt x="1350987" y="3608468"/>
                    <a:pt x="1357759" y="3603184"/>
                    <a:pt x="1363415" y="3596586"/>
                  </a:cubicBezTo>
                  <a:cubicBezTo>
                    <a:pt x="1369070" y="3589988"/>
                    <a:pt x="1373435" y="3582423"/>
                    <a:pt x="1376511" y="3573890"/>
                  </a:cubicBezTo>
                  <a:cubicBezTo>
                    <a:pt x="1379587" y="3565357"/>
                    <a:pt x="1381125" y="3556527"/>
                    <a:pt x="1381125" y="3547398"/>
                  </a:cubicBezTo>
                  <a:cubicBezTo>
                    <a:pt x="1381125" y="3538171"/>
                    <a:pt x="1379537" y="3529142"/>
                    <a:pt x="1376363" y="3520312"/>
                  </a:cubicBezTo>
                  <a:cubicBezTo>
                    <a:pt x="1373187" y="3511481"/>
                    <a:pt x="1368698" y="3503618"/>
                    <a:pt x="1362893" y="3496722"/>
                  </a:cubicBezTo>
                  <a:cubicBezTo>
                    <a:pt x="1357089" y="3489827"/>
                    <a:pt x="1350144" y="3484295"/>
                    <a:pt x="1342057" y="3480128"/>
                  </a:cubicBezTo>
                  <a:cubicBezTo>
                    <a:pt x="1333971" y="3475961"/>
                    <a:pt x="1325017" y="3473877"/>
                    <a:pt x="1315194" y="3473877"/>
                  </a:cubicBezTo>
                  <a:close/>
                  <a:moveTo>
                    <a:pt x="1979563" y="3473877"/>
                  </a:moveTo>
                  <a:lnTo>
                    <a:pt x="1973015" y="3473877"/>
                  </a:lnTo>
                  <a:lnTo>
                    <a:pt x="1973015" y="3583415"/>
                  </a:lnTo>
                  <a:cubicBezTo>
                    <a:pt x="1973015" y="3587780"/>
                    <a:pt x="1972865" y="3591328"/>
                    <a:pt x="1972568" y="3594056"/>
                  </a:cubicBezTo>
                  <a:cubicBezTo>
                    <a:pt x="1972271" y="3596785"/>
                    <a:pt x="1971824" y="3598992"/>
                    <a:pt x="1971229" y="3600679"/>
                  </a:cubicBezTo>
                  <a:cubicBezTo>
                    <a:pt x="1970633" y="3602366"/>
                    <a:pt x="1969864" y="3603631"/>
                    <a:pt x="1968922" y="3604474"/>
                  </a:cubicBezTo>
                  <a:cubicBezTo>
                    <a:pt x="1967979" y="3605317"/>
                    <a:pt x="1966913" y="3606086"/>
                    <a:pt x="1965722" y="3606781"/>
                  </a:cubicBezTo>
                  <a:cubicBezTo>
                    <a:pt x="1963142" y="3608170"/>
                    <a:pt x="1958677" y="3608864"/>
                    <a:pt x="1952327" y="3608864"/>
                  </a:cubicBezTo>
                  <a:lnTo>
                    <a:pt x="1952327" y="3614222"/>
                  </a:lnTo>
                  <a:lnTo>
                    <a:pt x="2018556" y="3614222"/>
                  </a:lnTo>
                  <a:lnTo>
                    <a:pt x="2018556" y="3608864"/>
                  </a:lnTo>
                  <a:cubicBezTo>
                    <a:pt x="2015183" y="3608864"/>
                    <a:pt x="2012429" y="3608716"/>
                    <a:pt x="2010296" y="3608418"/>
                  </a:cubicBezTo>
                  <a:cubicBezTo>
                    <a:pt x="2008163" y="3608120"/>
                    <a:pt x="2006427" y="3607624"/>
                    <a:pt x="2005087" y="3606930"/>
                  </a:cubicBezTo>
                  <a:cubicBezTo>
                    <a:pt x="2003747" y="3606235"/>
                    <a:pt x="2002706" y="3605367"/>
                    <a:pt x="2001961" y="3604325"/>
                  </a:cubicBezTo>
                  <a:cubicBezTo>
                    <a:pt x="2001217" y="3603283"/>
                    <a:pt x="2000498" y="3602018"/>
                    <a:pt x="1999803" y="3600530"/>
                  </a:cubicBezTo>
                  <a:cubicBezTo>
                    <a:pt x="1998414" y="3597454"/>
                    <a:pt x="1997720" y="3591749"/>
                    <a:pt x="1997720" y="3583415"/>
                  </a:cubicBezTo>
                  <a:lnTo>
                    <a:pt x="1997720" y="3530879"/>
                  </a:lnTo>
                  <a:cubicBezTo>
                    <a:pt x="1997720" y="3522246"/>
                    <a:pt x="1997869" y="3515450"/>
                    <a:pt x="1998167" y="3510489"/>
                  </a:cubicBezTo>
                  <a:cubicBezTo>
                    <a:pt x="1998464" y="3505528"/>
                    <a:pt x="1998985" y="3501807"/>
                    <a:pt x="1999729" y="3499327"/>
                  </a:cubicBezTo>
                  <a:cubicBezTo>
                    <a:pt x="2000473" y="3496846"/>
                    <a:pt x="2001565" y="3495284"/>
                    <a:pt x="2003003" y="3494639"/>
                  </a:cubicBezTo>
                  <a:cubicBezTo>
                    <a:pt x="2004441" y="3493994"/>
                    <a:pt x="2006253" y="3493671"/>
                    <a:pt x="2008435" y="3493671"/>
                  </a:cubicBezTo>
                  <a:cubicBezTo>
                    <a:pt x="2011213" y="3493671"/>
                    <a:pt x="2014587" y="3494416"/>
                    <a:pt x="2018556" y="3495904"/>
                  </a:cubicBezTo>
                  <a:lnTo>
                    <a:pt x="2020639" y="3490546"/>
                  </a:lnTo>
                  <a:close/>
                  <a:moveTo>
                    <a:pt x="2158157" y="3473877"/>
                  </a:moveTo>
                  <a:lnTo>
                    <a:pt x="2151757" y="3473877"/>
                  </a:lnTo>
                  <a:lnTo>
                    <a:pt x="2151757" y="3502750"/>
                  </a:lnTo>
                  <a:cubicBezTo>
                    <a:pt x="2135783" y="3483502"/>
                    <a:pt x="2120553" y="3473877"/>
                    <a:pt x="2106067" y="3473877"/>
                  </a:cubicBezTo>
                  <a:cubicBezTo>
                    <a:pt x="2101007" y="3473877"/>
                    <a:pt x="2096343" y="3474721"/>
                    <a:pt x="2092077" y="3476407"/>
                  </a:cubicBezTo>
                  <a:cubicBezTo>
                    <a:pt x="2087811" y="3478094"/>
                    <a:pt x="2084089" y="3480922"/>
                    <a:pt x="2080915" y="3484891"/>
                  </a:cubicBezTo>
                  <a:cubicBezTo>
                    <a:pt x="2077739" y="3488859"/>
                    <a:pt x="2075259" y="3494118"/>
                    <a:pt x="2073473" y="3500666"/>
                  </a:cubicBezTo>
                  <a:cubicBezTo>
                    <a:pt x="2071687" y="3507215"/>
                    <a:pt x="2070795" y="3515400"/>
                    <a:pt x="2070795" y="3525223"/>
                  </a:cubicBezTo>
                  <a:lnTo>
                    <a:pt x="2070795" y="3583415"/>
                  </a:lnTo>
                  <a:cubicBezTo>
                    <a:pt x="2070795" y="3589269"/>
                    <a:pt x="2070472" y="3593882"/>
                    <a:pt x="2069827" y="3597256"/>
                  </a:cubicBezTo>
                  <a:cubicBezTo>
                    <a:pt x="2069182" y="3600629"/>
                    <a:pt x="2068065" y="3603184"/>
                    <a:pt x="2066479" y="3604920"/>
                  </a:cubicBezTo>
                  <a:cubicBezTo>
                    <a:pt x="2064891" y="3606657"/>
                    <a:pt x="2062758" y="3607748"/>
                    <a:pt x="2060079" y="3608195"/>
                  </a:cubicBezTo>
                  <a:cubicBezTo>
                    <a:pt x="2057400" y="3608641"/>
                    <a:pt x="2054027" y="3608864"/>
                    <a:pt x="2049959" y="3608864"/>
                  </a:cubicBezTo>
                  <a:lnTo>
                    <a:pt x="2049959" y="3614222"/>
                  </a:lnTo>
                  <a:lnTo>
                    <a:pt x="2117378" y="3614222"/>
                  </a:lnTo>
                  <a:lnTo>
                    <a:pt x="2117378" y="3608864"/>
                  </a:lnTo>
                  <a:lnTo>
                    <a:pt x="2114550" y="3608864"/>
                  </a:lnTo>
                  <a:cubicBezTo>
                    <a:pt x="2110085" y="3608864"/>
                    <a:pt x="2106588" y="3608468"/>
                    <a:pt x="2104057" y="3607674"/>
                  </a:cubicBezTo>
                  <a:cubicBezTo>
                    <a:pt x="2101527" y="3606880"/>
                    <a:pt x="2099617" y="3605516"/>
                    <a:pt x="2098328" y="3603581"/>
                  </a:cubicBezTo>
                  <a:cubicBezTo>
                    <a:pt x="2097038" y="3601646"/>
                    <a:pt x="2096219" y="3599042"/>
                    <a:pt x="2095872" y="3595768"/>
                  </a:cubicBezTo>
                  <a:cubicBezTo>
                    <a:pt x="2095525" y="3592493"/>
                    <a:pt x="2095351" y="3588376"/>
                    <a:pt x="2095351" y="3583415"/>
                  </a:cubicBezTo>
                  <a:lnTo>
                    <a:pt x="2095351" y="3527604"/>
                  </a:lnTo>
                  <a:cubicBezTo>
                    <a:pt x="2095351" y="3515202"/>
                    <a:pt x="2096963" y="3506198"/>
                    <a:pt x="2100188" y="3500592"/>
                  </a:cubicBezTo>
                  <a:cubicBezTo>
                    <a:pt x="2103413" y="3494986"/>
                    <a:pt x="2108845" y="3492183"/>
                    <a:pt x="2116485" y="3492183"/>
                  </a:cubicBezTo>
                  <a:cubicBezTo>
                    <a:pt x="2128291" y="3492183"/>
                    <a:pt x="2140049" y="3498632"/>
                    <a:pt x="2151757" y="3511531"/>
                  </a:cubicBezTo>
                  <a:lnTo>
                    <a:pt x="2151757" y="3583415"/>
                  </a:lnTo>
                  <a:cubicBezTo>
                    <a:pt x="2151757" y="3592444"/>
                    <a:pt x="2151211" y="3598149"/>
                    <a:pt x="2150120" y="3600530"/>
                  </a:cubicBezTo>
                  <a:cubicBezTo>
                    <a:pt x="2149425" y="3602018"/>
                    <a:pt x="2148656" y="3603308"/>
                    <a:pt x="2147813" y="3604400"/>
                  </a:cubicBezTo>
                  <a:cubicBezTo>
                    <a:pt x="2146969" y="3605491"/>
                    <a:pt x="2145829" y="3606359"/>
                    <a:pt x="2144390" y="3607004"/>
                  </a:cubicBezTo>
                  <a:cubicBezTo>
                    <a:pt x="2142951" y="3607649"/>
                    <a:pt x="2141066" y="3608120"/>
                    <a:pt x="2138735" y="3608418"/>
                  </a:cubicBezTo>
                  <a:cubicBezTo>
                    <a:pt x="2136403" y="3608716"/>
                    <a:pt x="2133352" y="3608864"/>
                    <a:pt x="2129581" y="3608864"/>
                  </a:cubicBezTo>
                  <a:lnTo>
                    <a:pt x="2129581" y="3614222"/>
                  </a:lnTo>
                  <a:lnTo>
                    <a:pt x="2197001" y="3614222"/>
                  </a:lnTo>
                  <a:lnTo>
                    <a:pt x="2197001" y="3608864"/>
                  </a:lnTo>
                  <a:lnTo>
                    <a:pt x="2194025" y="3608864"/>
                  </a:lnTo>
                  <a:cubicBezTo>
                    <a:pt x="2190453" y="3608864"/>
                    <a:pt x="2187525" y="3608468"/>
                    <a:pt x="2185243" y="3607674"/>
                  </a:cubicBezTo>
                  <a:cubicBezTo>
                    <a:pt x="2182961" y="3606880"/>
                    <a:pt x="2181151" y="3605491"/>
                    <a:pt x="2179811" y="3603507"/>
                  </a:cubicBezTo>
                  <a:cubicBezTo>
                    <a:pt x="2178472" y="3601522"/>
                    <a:pt x="2177554" y="3598918"/>
                    <a:pt x="2177058" y="3595693"/>
                  </a:cubicBezTo>
                  <a:cubicBezTo>
                    <a:pt x="2176561" y="3592469"/>
                    <a:pt x="2176314" y="3588376"/>
                    <a:pt x="2176314" y="3583415"/>
                  </a:cubicBezTo>
                  <a:lnTo>
                    <a:pt x="2176314" y="3532813"/>
                  </a:lnTo>
                  <a:cubicBezTo>
                    <a:pt x="2176314" y="3516641"/>
                    <a:pt x="2176711" y="3506669"/>
                    <a:pt x="2177505" y="3502899"/>
                  </a:cubicBezTo>
                  <a:cubicBezTo>
                    <a:pt x="2178199" y="3499327"/>
                    <a:pt x="2179315" y="3496896"/>
                    <a:pt x="2180853" y="3495606"/>
                  </a:cubicBezTo>
                  <a:cubicBezTo>
                    <a:pt x="2182391" y="3494316"/>
                    <a:pt x="2184449" y="3493671"/>
                    <a:pt x="2187029" y="3493671"/>
                  </a:cubicBezTo>
                  <a:cubicBezTo>
                    <a:pt x="2189807" y="3493671"/>
                    <a:pt x="2193131" y="3494416"/>
                    <a:pt x="2197001" y="3495904"/>
                  </a:cubicBezTo>
                  <a:lnTo>
                    <a:pt x="2199233" y="3490546"/>
                  </a:lnTo>
                  <a:close/>
                  <a:moveTo>
                    <a:pt x="2538859" y="3473877"/>
                  </a:moveTo>
                  <a:lnTo>
                    <a:pt x="2532608" y="3473877"/>
                  </a:lnTo>
                  <a:lnTo>
                    <a:pt x="2532608" y="3504536"/>
                  </a:lnTo>
                  <a:cubicBezTo>
                    <a:pt x="2521098" y="3484097"/>
                    <a:pt x="2509391" y="3473877"/>
                    <a:pt x="2497485" y="3473877"/>
                  </a:cubicBezTo>
                  <a:cubicBezTo>
                    <a:pt x="2494806" y="3473877"/>
                    <a:pt x="2492325" y="3474324"/>
                    <a:pt x="2490043" y="3475217"/>
                  </a:cubicBezTo>
                  <a:cubicBezTo>
                    <a:pt x="2487761" y="3476110"/>
                    <a:pt x="2485752" y="3477325"/>
                    <a:pt x="2484016" y="3478863"/>
                  </a:cubicBezTo>
                  <a:cubicBezTo>
                    <a:pt x="2482279" y="3480401"/>
                    <a:pt x="2480940" y="3482162"/>
                    <a:pt x="2479997" y="3484146"/>
                  </a:cubicBezTo>
                  <a:cubicBezTo>
                    <a:pt x="2479054" y="3486131"/>
                    <a:pt x="2478583" y="3488214"/>
                    <a:pt x="2478583" y="3490397"/>
                  </a:cubicBezTo>
                  <a:cubicBezTo>
                    <a:pt x="2478583" y="3494267"/>
                    <a:pt x="2479873" y="3497541"/>
                    <a:pt x="2482453" y="3500220"/>
                  </a:cubicBezTo>
                  <a:cubicBezTo>
                    <a:pt x="2485032" y="3502899"/>
                    <a:pt x="2488108" y="3504238"/>
                    <a:pt x="2491680" y="3504238"/>
                  </a:cubicBezTo>
                  <a:cubicBezTo>
                    <a:pt x="2493367" y="3504238"/>
                    <a:pt x="2495252" y="3503693"/>
                    <a:pt x="2497336" y="3502601"/>
                  </a:cubicBezTo>
                  <a:cubicBezTo>
                    <a:pt x="2499419" y="3501510"/>
                    <a:pt x="2501478" y="3500344"/>
                    <a:pt x="2503512" y="3499104"/>
                  </a:cubicBezTo>
                  <a:cubicBezTo>
                    <a:pt x="2505546" y="3497863"/>
                    <a:pt x="2507406" y="3496698"/>
                    <a:pt x="2509093" y="3495606"/>
                  </a:cubicBezTo>
                  <a:cubicBezTo>
                    <a:pt x="2510780" y="3494515"/>
                    <a:pt x="2512070" y="3493969"/>
                    <a:pt x="2512963" y="3493969"/>
                  </a:cubicBezTo>
                  <a:cubicBezTo>
                    <a:pt x="2514252" y="3493969"/>
                    <a:pt x="2515691" y="3494540"/>
                    <a:pt x="2517279" y="3495681"/>
                  </a:cubicBezTo>
                  <a:cubicBezTo>
                    <a:pt x="2518866" y="3496822"/>
                    <a:pt x="2520503" y="3498409"/>
                    <a:pt x="2522190" y="3500443"/>
                  </a:cubicBezTo>
                  <a:cubicBezTo>
                    <a:pt x="2523877" y="3502477"/>
                    <a:pt x="2525613" y="3504908"/>
                    <a:pt x="2527399" y="3507736"/>
                  </a:cubicBezTo>
                  <a:cubicBezTo>
                    <a:pt x="2529185" y="3510563"/>
                    <a:pt x="2530921" y="3513664"/>
                    <a:pt x="2532608" y="3517037"/>
                  </a:cubicBezTo>
                  <a:lnTo>
                    <a:pt x="2532608" y="3582373"/>
                  </a:lnTo>
                  <a:cubicBezTo>
                    <a:pt x="2532608" y="3586441"/>
                    <a:pt x="2532360" y="3590112"/>
                    <a:pt x="2531864" y="3593386"/>
                  </a:cubicBezTo>
                  <a:cubicBezTo>
                    <a:pt x="2531367" y="3596661"/>
                    <a:pt x="2530301" y="3599439"/>
                    <a:pt x="2528664" y="3601721"/>
                  </a:cubicBezTo>
                  <a:cubicBezTo>
                    <a:pt x="2527027" y="3604003"/>
                    <a:pt x="2524621" y="3605764"/>
                    <a:pt x="2521446" y="3607004"/>
                  </a:cubicBezTo>
                  <a:cubicBezTo>
                    <a:pt x="2518271" y="3608244"/>
                    <a:pt x="2514054" y="3608864"/>
                    <a:pt x="2508796" y="3608864"/>
                  </a:cubicBezTo>
                  <a:lnTo>
                    <a:pt x="2508796" y="3614222"/>
                  </a:lnTo>
                  <a:lnTo>
                    <a:pt x="2578596" y="3614222"/>
                  </a:lnTo>
                  <a:lnTo>
                    <a:pt x="2578596" y="3608864"/>
                  </a:lnTo>
                  <a:cubicBezTo>
                    <a:pt x="2574230" y="3608864"/>
                    <a:pt x="2570658" y="3608567"/>
                    <a:pt x="2567880" y="3607971"/>
                  </a:cubicBezTo>
                  <a:cubicBezTo>
                    <a:pt x="2565102" y="3607376"/>
                    <a:pt x="2562919" y="3606186"/>
                    <a:pt x="2561332" y="3604400"/>
                  </a:cubicBezTo>
                  <a:cubicBezTo>
                    <a:pt x="2559744" y="3602614"/>
                    <a:pt x="2558653" y="3600059"/>
                    <a:pt x="2558058" y="3596735"/>
                  </a:cubicBezTo>
                  <a:cubicBezTo>
                    <a:pt x="2557462" y="3593411"/>
                    <a:pt x="2557165" y="3589021"/>
                    <a:pt x="2557165" y="3583564"/>
                  </a:cubicBezTo>
                  <a:lnTo>
                    <a:pt x="2557165" y="3530730"/>
                  </a:lnTo>
                  <a:cubicBezTo>
                    <a:pt x="2557165" y="3514656"/>
                    <a:pt x="2557512" y="3505230"/>
                    <a:pt x="2558206" y="3502452"/>
                  </a:cubicBezTo>
                  <a:cubicBezTo>
                    <a:pt x="2559496" y="3496598"/>
                    <a:pt x="2562820" y="3493671"/>
                    <a:pt x="2568178" y="3493671"/>
                  </a:cubicBezTo>
                  <a:cubicBezTo>
                    <a:pt x="2571253" y="3493671"/>
                    <a:pt x="2574726" y="3494416"/>
                    <a:pt x="2578596" y="3495904"/>
                  </a:cubicBezTo>
                  <a:lnTo>
                    <a:pt x="2580084" y="3490546"/>
                  </a:lnTo>
                  <a:close/>
                  <a:moveTo>
                    <a:pt x="2677269" y="3473877"/>
                  </a:moveTo>
                  <a:cubicBezTo>
                    <a:pt x="2667645" y="3473877"/>
                    <a:pt x="2658814" y="3475762"/>
                    <a:pt x="2650778" y="3479533"/>
                  </a:cubicBezTo>
                  <a:cubicBezTo>
                    <a:pt x="2642741" y="3483303"/>
                    <a:pt x="2635820" y="3488363"/>
                    <a:pt x="2630016" y="3494713"/>
                  </a:cubicBezTo>
                  <a:cubicBezTo>
                    <a:pt x="2624212" y="3501063"/>
                    <a:pt x="2619697" y="3508455"/>
                    <a:pt x="2616473" y="3516889"/>
                  </a:cubicBezTo>
                  <a:cubicBezTo>
                    <a:pt x="2613248" y="3525322"/>
                    <a:pt x="2611636" y="3534202"/>
                    <a:pt x="2611636" y="3543529"/>
                  </a:cubicBezTo>
                  <a:cubicBezTo>
                    <a:pt x="2611636" y="3553352"/>
                    <a:pt x="2613297" y="3562753"/>
                    <a:pt x="2616622" y="3571732"/>
                  </a:cubicBezTo>
                  <a:cubicBezTo>
                    <a:pt x="2619945" y="3580711"/>
                    <a:pt x="2624584" y="3588673"/>
                    <a:pt x="2630537" y="3595619"/>
                  </a:cubicBezTo>
                  <a:cubicBezTo>
                    <a:pt x="2636490" y="3602564"/>
                    <a:pt x="2643584" y="3608095"/>
                    <a:pt x="2651819" y="3612213"/>
                  </a:cubicBezTo>
                  <a:cubicBezTo>
                    <a:pt x="2660054" y="3616331"/>
                    <a:pt x="2669083" y="3618389"/>
                    <a:pt x="2678906" y="3618389"/>
                  </a:cubicBezTo>
                  <a:cubicBezTo>
                    <a:pt x="2688530" y="3618389"/>
                    <a:pt x="2697286" y="3616405"/>
                    <a:pt x="2705174" y="3612436"/>
                  </a:cubicBezTo>
                  <a:cubicBezTo>
                    <a:pt x="2713062" y="3608468"/>
                    <a:pt x="2719834" y="3603184"/>
                    <a:pt x="2725489" y="3596586"/>
                  </a:cubicBezTo>
                  <a:cubicBezTo>
                    <a:pt x="2731145" y="3589988"/>
                    <a:pt x="2735510" y="3582423"/>
                    <a:pt x="2738586" y="3573890"/>
                  </a:cubicBezTo>
                  <a:cubicBezTo>
                    <a:pt x="2741662" y="3565357"/>
                    <a:pt x="2743200" y="3556527"/>
                    <a:pt x="2743200" y="3547398"/>
                  </a:cubicBezTo>
                  <a:cubicBezTo>
                    <a:pt x="2743200" y="3538171"/>
                    <a:pt x="2741612" y="3529142"/>
                    <a:pt x="2738437" y="3520312"/>
                  </a:cubicBezTo>
                  <a:cubicBezTo>
                    <a:pt x="2735262" y="3511481"/>
                    <a:pt x="2730773" y="3503618"/>
                    <a:pt x="2724968" y="3496722"/>
                  </a:cubicBezTo>
                  <a:cubicBezTo>
                    <a:pt x="2719164" y="3489827"/>
                    <a:pt x="2712219" y="3484295"/>
                    <a:pt x="2704132" y="3480128"/>
                  </a:cubicBezTo>
                  <a:cubicBezTo>
                    <a:pt x="2696046" y="3475961"/>
                    <a:pt x="2687092" y="3473877"/>
                    <a:pt x="2677269" y="3473877"/>
                  </a:cubicBezTo>
                  <a:close/>
                  <a:moveTo>
                    <a:pt x="2824460" y="3473877"/>
                  </a:moveTo>
                  <a:cubicBezTo>
                    <a:pt x="2816721" y="3473877"/>
                    <a:pt x="2809701" y="3475663"/>
                    <a:pt x="2803401" y="3479235"/>
                  </a:cubicBezTo>
                  <a:cubicBezTo>
                    <a:pt x="2797100" y="3482807"/>
                    <a:pt x="2791742" y="3487644"/>
                    <a:pt x="2787327" y="3493746"/>
                  </a:cubicBezTo>
                  <a:cubicBezTo>
                    <a:pt x="2782912" y="3499848"/>
                    <a:pt x="2779489" y="3506967"/>
                    <a:pt x="2777058" y="3515103"/>
                  </a:cubicBezTo>
                  <a:cubicBezTo>
                    <a:pt x="2774627" y="3523239"/>
                    <a:pt x="2773412" y="3531920"/>
                    <a:pt x="2773412" y="3541148"/>
                  </a:cubicBezTo>
                  <a:cubicBezTo>
                    <a:pt x="2773412" y="3551466"/>
                    <a:pt x="2774875" y="3561314"/>
                    <a:pt x="2777802" y="3570690"/>
                  </a:cubicBezTo>
                  <a:cubicBezTo>
                    <a:pt x="2780729" y="3580066"/>
                    <a:pt x="2784896" y="3588277"/>
                    <a:pt x="2790304" y="3595321"/>
                  </a:cubicBezTo>
                  <a:cubicBezTo>
                    <a:pt x="2795711" y="3602366"/>
                    <a:pt x="2802235" y="3607971"/>
                    <a:pt x="2809875" y="3612139"/>
                  </a:cubicBezTo>
                  <a:cubicBezTo>
                    <a:pt x="2817514" y="3616306"/>
                    <a:pt x="2826097" y="3618389"/>
                    <a:pt x="2835622" y="3618389"/>
                  </a:cubicBezTo>
                  <a:cubicBezTo>
                    <a:pt x="2838896" y="3618389"/>
                    <a:pt x="2841922" y="3618241"/>
                    <a:pt x="2844701" y="3617943"/>
                  </a:cubicBezTo>
                  <a:cubicBezTo>
                    <a:pt x="2847478" y="3617645"/>
                    <a:pt x="2850133" y="3617050"/>
                    <a:pt x="2852663" y="3616157"/>
                  </a:cubicBezTo>
                  <a:cubicBezTo>
                    <a:pt x="2855193" y="3615264"/>
                    <a:pt x="2857698" y="3614049"/>
                    <a:pt x="2860179" y="3612511"/>
                  </a:cubicBezTo>
                  <a:cubicBezTo>
                    <a:pt x="2862659" y="3610973"/>
                    <a:pt x="2865288" y="3608914"/>
                    <a:pt x="2868067" y="3606334"/>
                  </a:cubicBezTo>
                  <a:lnTo>
                    <a:pt x="2868067" y="3647857"/>
                  </a:lnTo>
                  <a:cubicBezTo>
                    <a:pt x="2868067" y="3652719"/>
                    <a:pt x="2867942" y="3656564"/>
                    <a:pt x="2867695" y="3659392"/>
                  </a:cubicBezTo>
                  <a:cubicBezTo>
                    <a:pt x="2867446" y="3662219"/>
                    <a:pt x="2867025" y="3664402"/>
                    <a:pt x="2866430" y="3665940"/>
                  </a:cubicBezTo>
                  <a:cubicBezTo>
                    <a:pt x="2865834" y="3667478"/>
                    <a:pt x="2865040" y="3668644"/>
                    <a:pt x="2864048" y="3669437"/>
                  </a:cubicBezTo>
                  <a:cubicBezTo>
                    <a:pt x="2863056" y="3670231"/>
                    <a:pt x="2861865" y="3670975"/>
                    <a:pt x="2860476" y="3671670"/>
                  </a:cubicBezTo>
                  <a:cubicBezTo>
                    <a:pt x="2857698" y="3673158"/>
                    <a:pt x="2852539" y="3673902"/>
                    <a:pt x="2844998" y="3673902"/>
                  </a:cubicBezTo>
                  <a:lnTo>
                    <a:pt x="2844998" y="3679409"/>
                  </a:lnTo>
                  <a:lnTo>
                    <a:pt x="2916436" y="3679409"/>
                  </a:lnTo>
                  <a:lnTo>
                    <a:pt x="2916436" y="3673902"/>
                  </a:lnTo>
                  <a:lnTo>
                    <a:pt x="2912715" y="3673902"/>
                  </a:lnTo>
                  <a:cubicBezTo>
                    <a:pt x="2908746" y="3673902"/>
                    <a:pt x="2905075" y="3673357"/>
                    <a:pt x="2901702" y="3672265"/>
                  </a:cubicBezTo>
                  <a:cubicBezTo>
                    <a:pt x="2898328" y="3671174"/>
                    <a:pt x="2895897" y="3668892"/>
                    <a:pt x="2894409" y="3665419"/>
                  </a:cubicBezTo>
                  <a:cubicBezTo>
                    <a:pt x="2893317" y="3662939"/>
                    <a:pt x="2892772" y="3656787"/>
                    <a:pt x="2892772" y="3646964"/>
                  </a:cubicBezTo>
                  <a:lnTo>
                    <a:pt x="2892772" y="3518079"/>
                  </a:lnTo>
                  <a:cubicBezTo>
                    <a:pt x="2892772" y="3512821"/>
                    <a:pt x="2892945" y="3508629"/>
                    <a:pt x="2893293" y="3505503"/>
                  </a:cubicBezTo>
                  <a:cubicBezTo>
                    <a:pt x="2893640" y="3502378"/>
                    <a:pt x="2894260" y="3499972"/>
                    <a:pt x="2895153" y="3498285"/>
                  </a:cubicBezTo>
                  <a:cubicBezTo>
                    <a:pt x="2896046" y="3496598"/>
                    <a:pt x="2897286" y="3495482"/>
                    <a:pt x="2898874" y="3494937"/>
                  </a:cubicBezTo>
                  <a:cubicBezTo>
                    <a:pt x="2900461" y="3494391"/>
                    <a:pt x="2902446" y="3494118"/>
                    <a:pt x="2904827" y="3494118"/>
                  </a:cubicBezTo>
                  <a:cubicBezTo>
                    <a:pt x="2907010" y="3494118"/>
                    <a:pt x="2910036" y="3494812"/>
                    <a:pt x="2913906" y="3496202"/>
                  </a:cubicBezTo>
                  <a:lnTo>
                    <a:pt x="2915692" y="3491439"/>
                  </a:lnTo>
                  <a:lnTo>
                    <a:pt x="2873722" y="3474473"/>
                  </a:lnTo>
                  <a:lnTo>
                    <a:pt x="2868067" y="3474473"/>
                  </a:lnTo>
                  <a:lnTo>
                    <a:pt x="2868067" y="3506322"/>
                  </a:lnTo>
                  <a:cubicBezTo>
                    <a:pt x="2864495" y="3500369"/>
                    <a:pt x="2860947" y="3495309"/>
                    <a:pt x="2857425" y="3491141"/>
                  </a:cubicBezTo>
                  <a:cubicBezTo>
                    <a:pt x="2853903" y="3486974"/>
                    <a:pt x="2850356" y="3483626"/>
                    <a:pt x="2846784" y="3481095"/>
                  </a:cubicBezTo>
                  <a:cubicBezTo>
                    <a:pt x="2843212" y="3478565"/>
                    <a:pt x="2839566" y="3476730"/>
                    <a:pt x="2835845" y="3475589"/>
                  </a:cubicBezTo>
                  <a:cubicBezTo>
                    <a:pt x="2832125" y="3474448"/>
                    <a:pt x="2828330" y="3473877"/>
                    <a:pt x="2824460" y="3473877"/>
                  </a:cubicBezTo>
                  <a:close/>
                  <a:moveTo>
                    <a:pt x="2995910" y="3473877"/>
                  </a:moveTo>
                  <a:cubicBezTo>
                    <a:pt x="2988171" y="3473877"/>
                    <a:pt x="2981151" y="3475663"/>
                    <a:pt x="2974851" y="3479235"/>
                  </a:cubicBezTo>
                  <a:cubicBezTo>
                    <a:pt x="2968550" y="3482807"/>
                    <a:pt x="2963192" y="3487644"/>
                    <a:pt x="2958777" y="3493746"/>
                  </a:cubicBezTo>
                  <a:cubicBezTo>
                    <a:pt x="2954362" y="3499848"/>
                    <a:pt x="2950939" y="3506967"/>
                    <a:pt x="2948508" y="3515103"/>
                  </a:cubicBezTo>
                  <a:cubicBezTo>
                    <a:pt x="2946077" y="3523239"/>
                    <a:pt x="2944862" y="3531920"/>
                    <a:pt x="2944862" y="3541148"/>
                  </a:cubicBezTo>
                  <a:cubicBezTo>
                    <a:pt x="2944862" y="3551466"/>
                    <a:pt x="2946325" y="3561314"/>
                    <a:pt x="2949252" y="3570690"/>
                  </a:cubicBezTo>
                  <a:cubicBezTo>
                    <a:pt x="2952179" y="3580066"/>
                    <a:pt x="2956346" y="3588277"/>
                    <a:pt x="2961754" y="3595321"/>
                  </a:cubicBezTo>
                  <a:cubicBezTo>
                    <a:pt x="2967161" y="3602366"/>
                    <a:pt x="2973685" y="3607971"/>
                    <a:pt x="2981325" y="3612139"/>
                  </a:cubicBezTo>
                  <a:cubicBezTo>
                    <a:pt x="2988964" y="3616306"/>
                    <a:pt x="2997547" y="3618389"/>
                    <a:pt x="3007072" y="3618389"/>
                  </a:cubicBezTo>
                  <a:cubicBezTo>
                    <a:pt x="3010346" y="3618389"/>
                    <a:pt x="3013372" y="3618241"/>
                    <a:pt x="3016151" y="3617943"/>
                  </a:cubicBezTo>
                  <a:cubicBezTo>
                    <a:pt x="3018928" y="3617645"/>
                    <a:pt x="3021583" y="3617050"/>
                    <a:pt x="3024113" y="3616157"/>
                  </a:cubicBezTo>
                  <a:cubicBezTo>
                    <a:pt x="3026643" y="3615264"/>
                    <a:pt x="3029148" y="3614049"/>
                    <a:pt x="3031629" y="3612511"/>
                  </a:cubicBezTo>
                  <a:cubicBezTo>
                    <a:pt x="3034109" y="3610973"/>
                    <a:pt x="3036738" y="3608914"/>
                    <a:pt x="3039517" y="3606334"/>
                  </a:cubicBezTo>
                  <a:lnTo>
                    <a:pt x="3039517" y="3647857"/>
                  </a:lnTo>
                  <a:cubicBezTo>
                    <a:pt x="3039517" y="3652719"/>
                    <a:pt x="3039392" y="3656564"/>
                    <a:pt x="3039145" y="3659392"/>
                  </a:cubicBezTo>
                  <a:cubicBezTo>
                    <a:pt x="3038896" y="3662219"/>
                    <a:pt x="3038475" y="3664402"/>
                    <a:pt x="3037880" y="3665940"/>
                  </a:cubicBezTo>
                  <a:cubicBezTo>
                    <a:pt x="3037284" y="3667478"/>
                    <a:pt x="3036490" y="3668644"/>
                    <a:pt x="3035498" y="3669437"/>
                  </a:cubicBezTo>
                  <a:cubicBezTo>
                    <a:pt x="3034506" y="3670231"/>
                    <a:pt x="3033315" y="3670975"/>
                    <a:pt x="3031926" y="3671670"/>
                  </a:cubicBezTo>
                  <a:cubicBezTo>
                    <a:pt x="3029148" y="3673158"/>
                    <a:pt x="3023989" y="3673902"/>
                    <a:pt x="3016448" y="3673902"/>
                  </a:cubicBezTo>
                  <a:lnTo>
                    <a:pt x="3016448" y="3679409"/>
                  </a:lnTo>
                  <a:lnTo>
                    <a:pt x="3087886" y="3679409"/>
                  </a:lnTo>
                  <a:lnTo>
                    <a:pt x="3087886" y="3673902"/>
                  </a:lnTo>
                  <a:lnTo>
                    <a:pt x="3084165" y="3673902"/>
                  </a:lnTo>
                  <a:cubicBezTo>
                    <a:pt x="3080196" y="3673902"/>
                    <a:pt x="3076525" y="3673357"/>
                    <a:pt x="3073152" y="3672265"/>
                  </a:cubicBezTo>
                  <a:cubicBezTo>
                    <a:pt x="3069778" y="3671174"/>
                    <a:pt x="3067347" y="3668892"/>
                    <a:pt x="3065859" y="3665419"/>
                  </a:cubicBezTo>
                  <a:cubicBezTo>
                    <a:pt x="3064767" y="3662939"/>
                    <a:pt x="3064222" y="3656787"/>
                    <a:pt x="3064222" y="3646964"/>
                  </a:cubicBezTo>
                  <a:lnTo>
                    <a:pt x="3064222" y="3518079"/>
                  </a:lnTo>
                  <a:cubicBezTo>
                    <a:pt x="3064222" y="3512821"/>
                    <a:pt x="3064395" y="3508629"/>
                    <a:pt x="3064743" y="3505503"/>
                  </a:cubicBezTo>
                  <a:cubicBezTo>
                    <a:pt x="3065090" y="3502378"/>
                    <a:pt x="3065710" y="3499972"/>
                    <a:pt x="3066603" y="3498285"/>
                  </a:cubicBezTo>
                  <a:cubicBezTo>
                    <a:pt x="3067496" y="3496598"/>
                    <a:pt x="3068736" y="3495482"/>
                    <a:pt x="3070324" y="3494937"/>
                  </a:cubicBezTo>
                  <a:cubicBezTo>
                    <a:pt x="3071911" y="3494391"/>
                    <a:pt x="3073896" y="3494118"/>
                    <a:pt x="3076277" y="3494118"/>
                  </a:cubicBezTo>
                  <a:cubicBezTo>
                    <a:pt x="3078460" y="3494118"/>
                    <a:pt x="3081486" y="3494812"/>
                    <a:pt x="3085356" y="3496202"/>
                  </a:cubicBezTo>
                  <a:lnTo>
                    <a:pt x="3087142" y="3491439"/>
                  </a:lnTo>
                  <a:lnTo>
                    <a:pt x="3045172" y="3474473"/>
                  </a:lnTo>
                  <a:lnTo>
                    <a:pt x="3039517" y="3474473"/>
                  </a:lnTo>
                  <a:lnTo>
                    <a:pt x="3039517" y="3506322"/>
                  </a:lnTo>
                  <a:cubicBezTo>
                    <a:pt x="3035945" y="3500369"/>
                    <a:pt x="3032397" y="3495309"/>
                    <a:pt x="3028875" y="3491141"/>
                  </a:cubicBezTo>
                  <a:cubicBezTo>
                    <a:pt x="3025353" y="3486974"/>
                    <a:pt x="3021806" y="3483626"/>
                    <a:pt x="3018234" y="3481095"/>
                  </a:cubicBezTo>
                  <a:cubicBezTo>
                    <a:pt x="3014662" y="3478565"/>
                    <a:pt x="3011016" y="3476730"/>
                    <a:pt x="3007295" y="3475589"/>
                  </a:cubicBezTo>
                  <a:cubicBezTo>
                    <a:pt x="3003575" y="3474448"/>
                    <a:pt x="2999780" y="3473877"/>
                    <a:pt x="2995910" y="3473877"/>
                  </a:cubicBezTo>
                  <a:close/>
                  <a:moveTo>
                    <a:pt x="3182094" y="3473877"/>
                  </a:moveTo>
                  <a:cubicBezTo>
                    <a:pt x="3172470" y="3473877"/>
                    <a:pt x="3163639" y="3475762"/>
                    <a:pt x="3155603" y="3479533"/>
                  </a:cubicBezTo>
                  <a:cubicBezTo>
                    <a:pt x="3147566" y="3483303"/>
                    <a:pt x="3140645" y="3488363"/>
                    <a:pt x="3134841" y="3494713"/>
                  </a:cubicBezTo>
                  <a:cubicBezTo>
                    <a:pt x="3129037" y="3501063"/>
                    <a:pt x="3124522" y="3508455"/>
                    <a:pt x="3121298" y="3516889"/>
                  </a:cubicBezTo>
                  <a:cubicBezTo>
                    <a:pt x="3118073" y="3525322"/>
                    <a:pt x="3116461" y="3534202"/>
                    <a:pt x="3116461" y="3543529"/>
                  </a:cubicBezTo>
                  <a:cubicBezTo>
                    <a:pt x="3116461" y="3553352"/>
                    <a:pt x="3118122" y="3562753"/>
                    <a:pt x="3121447" y="3571732"/>
                  </a:cubicBezTo>
                  <a:cubicBezTo>
                    <a:pt x="3124770" y="3580711"/>
                    <a:pt x="3129409" y="3588673"/>
                    <a:pt x="3135362" y="3595619"/>
                  </a:cubicBezTo>
                  <a:cubicBezTo>
                    <a:pt x="3141315" y="3602564"/>
                    <a:pt x="3148409" y="3608095"/>
                    <a:pt x="3156644" y="3612213"/>
                  </a:cubicBezTo>
                  <a:cubicBezTo>
                    <a:pt x="3164879" y="3616331"/>
                    <a:pt x="3173908" y="3618389"/>
                    <a:pt x="3183731" y="3618389"/>
                  </a:cubicBezTo>
                  <a:cubicBezTo>
                    <a:pt x="3193355" y="3618389"/>
                    <a:pt x="3202111" y="3616405"/>
                    <a:pt x="3209999" y="3612436"/>
                  </a:cubicBezTo>
                  <a:cubicBezTo>
                    <a:pt x="3217887" y="3608468"/>
                    <a:pt x="3224659" y="3603184"/>
                    <a:pt x="3230314" y="3596586"/>
                  </a:cubicBezTo>
                  <a:cubicBezTo>
                    <a:pt x="3235970" y="3589988"/>
                    <a:pt x="3240335" y="3582423"/>
                    <a:pt x="3243411" y="3573890"/>
                  </a:cubicBezTo>
                  <a:cubicBezTo>
                    <a:pt x="3246487" y="3565357"/>
                    <a:pt x="3248025" y="3556527"/>
                    <a:pt x="3248025" y="3547398"/>
                  </a:cubicBezTo>
                  <a:cubicBezTo>
                    <a:pt x="3248025" y="3538171"/>
                    <a:pt x="3246437" y="3529142"/>
                    <a:pt x="3243262" y="3520312"/>
                  </a:cubicBezTo>
                  <a:cubicBezTo>
                    <a:pt x="3240087" y="3511481"/>
                    <a:pt x="3235598" y="3503618"/>
                    <a:pt x="3229793" y="3496722"/>
                  </a:cubicBezTo>
                  <a:cubicBezTo>
                    <a:pt x="3223989" y="3489827"/>
                    <a:pt x="3217044" y="3484295"/>
                    <a:pt x="3208957" y="3480128"/>
                  </a:cubicBezTo>
                  <a:cubicBezTo>
                    <a:pt x="3200871" y="3475961"/>
                    <a:pt x="3191917" y="3473877"/>
                    <a:pt x="3182094" y="3473877"/>
                  </a:cubicBezTo>
                  <a:close/>
                  <a:moveTo>
                    <a:pt x="4015531" y="3473877"/>
                  </a:moveTo>
                  <a:lnTo>
                    <a:pt x="4009132" y="3473877"/>
                  </a:lnTo>
                  <a:lnTo>
                    <a:pt x="4009132" y="3502750"/>
                  </a:lnTo>
                  <a:cubicBezTo>
                    <a:pt x="3993157" y="3483502"/>
                    <a:pt x="3977927" y="3473877"/>
                    <a:pt x="3963442" y="3473877"/>
                  </a:cubicBezTo>
                  <a:cubicBezTo>
                    <a:pt x="3958381" y="3473877"/>
                    <a:pt x="3953718" y="3474721"/>
                    <a:pt x="3949452" y="3476407"/>
                  </a:cubicBezTo>
                  <a:cubicBezTo>
                    <a:pt x="3945185" y="3478094"/>
                    <a:pt x="3941464" y="3480922"/>
                    <a:pt x="3938290" y="3484891"/>
                  </a:cubicBezTo>
                  <a:cubicBezTo>
                    <a:pt x="3935114" y="3488859"/>
                    <a:pt x="3932634" y="3494118"/>
                    <a:pt x="3930848" y="3500666"/>
                  </a:cubicBezTo>
                  <a:cubicBezTo>
                    <a:pt x="3929062" y="3507215"/>
                    <a:pt x="3928169" y="3515400"/>
                    <a:pt x="3928169" y="3525223"/>
                  </a:cubicBezTo>
                  <a:lnTo>
                    <a:pt x="3928169" y="3583415"/>
                  </a:lnTo>
                  <a:cubicBezTo>
                    <a:pt x="3928169" y="3589269"/>
                    <a:pt x="3927847" y="3593882"/>
                    <a:pt x="3927202" y="3597256"/>
                  </a:cubicBezTo>
                  <a:cubicBezTo>
                    <a:pt x="3926557" y="3600629"/>
                    <a:pt x="3925440" y="3603184"/>
                    <a:pt x="3923853" y="3604920"/>
                  </a:cubicBezTo>
                  <a:cubicBezTo>
                    <a:pt x="3922266" y="3606657"/>
                    <a:pt x="3920133" y="3607748"/>
                    <a:pt x="3917454" y="3608195"/>
                  </a:cubicBezTo>
                  <a:cubicBezTo>
                    <a:pt x="3914775" y="3608641"/>
                    <a:pt x="3911401" y="3608864"/>
                    <a:pt x="3907333" y="3608864"/>
                  </a:cubicBezTo>
                  <a:lnTo>
                    <a:pt x="3907333" y="3614222"/>
                  </a:lnTo>
                  <a:lnTo>
                    <a:pt x="3974753" y="3614222"/>
                  </a:lnTo>
                  <a:lnTo>
                    <a:pt x="3974753" y="3608864"/>
                  </a:lnTo>
                  <a:lnTo>
                    <a:pt x="3971925" y="3608864"/>
                  </a:lnTo>
                  <a:cubicBezTo>
                    <a:pt x="3967460" y="3608864"/>
                    <a:pt x="3963963" y="3608468"/>
                    <a:pt x="3961432" y="3607674"/>
                  </a:cubicBezTo>
                  <a:cubicBezTo>
                    <a:pt x="3958902" y="3606880"/>
                    <a:pt x="3956992" y="3605516"/>
                    <a:pt x="3955703" y="3603581"/>
                  </a:cubicBezTo>
                  <a:cubicBezTo>
                    <a:pt x="3954413" y="3601646"/>
                    <a:pt x="3953594" y="3599042"/>
                    <a:pt x="3953247" y="3595768"/>
                  </a:cubicBezTo>
                  <a:cubicBezTo>
                    <a:pt x="3952899" y="3592493"/>
                    <a:pt x="3952726" y="3588376"/>
                    <a:pt x="3952726" y="3583415"/>
                  </a:cubicBezTo>
                  <a:lnTo>
                    <a:pt x="3952726" y="3527604"/>
                  </a:lnTo>
                  <a:cubicBezTo>
                    <a:pt x="3952726" y="3515202"/>
                    <a:pt x="3954338" y="3506198"/>
                    <a:pt x="3957563" y="3500592"/>
                  </a:cubicBezTo>
                  <a:cubicBezTo>
                    <a:pt x="3960787" y="3494986"/>
                    <a:pt x="3966219" y="3492183"/>
                    <a:pt x="3973860" y="3492183"/>
                  </a:cubicBezTo>
                  <a:cubicBezTo>
                    <a:pt x="3985666" y="3492183"/>
                    <a:pt x="3997424" y="3498632"/>
                    <a:pt x="4009132" y="3511531"/>
                  </a:cubicBezTo>
                  <a:lnTo>
                    <a:pt x="4009132" y="3583415"/>
                  </a:lnTo>
                  <a:cubicBezTo>
                    <a:pt x="4009132" y="3592444"/>
                    <a:pt x="4008586" y="3598149"/>
                    <a:pt x="4007495" y="3600530"/>
                  </a:cubicBezTo>
                  <a:cubicBezTo>
                    <a:pt x="4006800" y="3602018"/>
                    <a:pt x="4006031" y="3603308"/>
                    <a:pt x="4005188" y="3604400"/>
                  </a:cubicBezTo>
                  <a:cubicBezTo>
                    <a:pt x="4004344" y="3605491"/>
                    <a:pt x="4003203" y="3606359"/>
                    <a:pt x="4001765" y="3607004"/>
                  </a:cubicBezTo>
                  <a:cubicBezTo>
                    <a:pt x="4000326" y="3607649"/>
                    <a:pt x="3998441" y="3608120"/>
                    <a:pt x="3996109" y="3608418"/>
                  </a:cubicBezTo>
                  <a:cubicBezTo>
                    <a:pt x="3993778" y="3608716"/>
                    <a:pt x="3990727" y="3608864"/>
                    <a:pt x="3986956" y="3608864"/>
                  </a:cubicBezTo>
                  <a:lnTo>
                    <a:pt x="3986956" y="3614222"/>
                  </a:lnTo>
                  <a:lnTo>
                    <a:pt x="4054376" y="3614222"/>
                  </a:lnTo>
                  <a:lnTo>
                    <a:pt x="4054376" y="3608864"/>
                  </a:lnTo>
                  <a:lnTo>
                    <a:pt x="4051399" y="3608864"/>
                  </a:lnTo>
                  <a:cubicBezTo>
                    <a:pt x="4047827" y="3608864"/>
                    <a:pt x="4044900" y="3608468"/>
                    <a:pt x="4042618" y="3607674"/>
                  </a:cubicBezTo>
                  <a:cubicBezTo>
                    <a:pt x="4040336" y="3606880"/>
                    <a:pt x="4038525" y="3605491"/>
                    <a:pt x="4037186" y="3603507"/>
                  </a:cubicBezTo>
                  <a:cubicBezTo>
                    <a:pt x="4035847" y="3601522"/>
                    <a:pt x="4034929" y="3598918"/>
                    <a:pt x="4034433" y="3595693"/>
                  </a:cubicBezTo>
                  <a:cubicBezTo>
                    <a:pt x="4033936" y="3592469"/>
                    <a:pt x="4033689" y="3588376"/>
                    <a:pt x="4033689" y="3583415"/>
                  </a:cubicBezTo>
                  <a:lnTo>
                    <a:pt x="4033689" y="3532813"/>
                  </a:lnTo>
                  <a:cubicBezTo>
                    <a:pt x="4033689" y="3516641"/>
                    <a:pt x="4034085" y="3506669"/>
                    <a:pt x="4034879" y="3502899"/>
                  </a:cubicBezTo>
                  <a:cubicBezTo>
                    <a:pt x="4035573" y="3499327"/>
                    <a:pt x="4036689" y="3496896"/>
                    <a:pt x="4038228" y="3495606"/>
                  </a:cubicBezTo>
                  <a:cubicBezTo>
                    <a:pt x="4039765" y="3494316"/>
                    <a:pt x="4041824" y="3493671"/>
                    <a:pt x="4044404" y="3493671"/>
                  </a:cubicBezTo>
                  <a:cubicBezTo>
                    <a:pt x="4047182" y="3493671"/>
                    <a:pt x="4050506" y="3494416"/>
                    <a:pt x="4054376" y="3495904"/>
                  </a:cubicBezTo>
                  <a:lnTo>
                    <a:pt x="4056608" y="3490546"/>
                  </a:lnTo>
                  <a:close/>
                  <a:moveTo>
                    <a:pt x="4487019" y="3473877"/>
                  </a:moveTo>
                  <a:cubicBezTo>
                    <a:pt x="4477395" y="3473877"/>
                    <a:pt x="4468564" y="3475762"/>
                    <a:pt x="4460528" y="3479533"/>
                  </a:cubicBezTo>
                  <a:cubicBezTo>
                    <a:pt x="4452491" y="3483303"/>
                    <a:pt x="4445570" y="3488363"/>
                    <a:pt x="4439766" y="3494713"/>
                  </a:cubicBezTo>
                  <a:cubicBezTo>
                    <a:pt x="4433962" y="3501063"/>
                    <a:pt x="4429447" y="3508455"/>
                    <a:pt x="4426223" y="3516889"/>
                  </a:cubicBezTo>
                  <a:cubicBezTo>
                    <a:pt x="4422998" y="3525322"/>
                    <a:pt x="4421386" y="3534202"/>
                    <a:pt x="4421386" y="3543529"/>
                  </a:cubicBezTo>
                  <a:cubicBezTo>
                    <a:pt x="4421386" y="3553352"/>
                    <a:pt x="4423047" y="3562753"/>
                    <a:pt x="4426372" y="3571732"/>
                  </a:cubicBezTo>
                  <a:cubicBezTo>
                    <a:pt x="4429695" y="3580711"/>
                    <a:pt x="4434334" y="3588673"/>
                    <a:pt x="4440287" y="3595619"/>
                  </a:cubicBezTo>
                  <a:cubicBezTo>
                    <a:pt x="4446240" y="3602564"/>
                    <a:pt x="4453334" y="3608095"/>
                    <a:pt x="4461569" y="3612213"/>
                  </a:cubicBezTo>
                  <a:cubicBezTo>
                    <a:pt x="4469804" y="3616331"/>
                    <a:pt x="4478833" y="3618389"/>
                    <a:pt x="4488656" y="3618389"/>
                  </a:cubicBezTo>
                  <a:cubicBezTo>
                    <a:pt x="4498280" y="3618389"/>
                    <a:pt x="4507036" y="3616405"/>
                    <a:pt x="4514924" y="3612436"/>
                  </a:cubicBezTo>
                  <a:cubicBezTo>
                    <a:pt x="4522812" y="3608468"/>
                    <a:pt x="4529584" y="3603184"/>
                    <a:pt x="4535239" y="3596586"/>
                  </a:cubicBezTo>
                  <a:cubicBezTo>
                    <a:pt x="4540895" y="3589988"/>
                    <a:pt x="4545260" y="3582423"/>
                    <a:pt x="4548336" y="3573890"/>
                  </a:cubicBezTo>
                  <a:cubicBezTo>
                    <a:pt x="4551412" y="3565357"/>
                    <a:pt x="4552950" y="3556527"/>
                    <a:pt x="4552950" y="3547398"/>
                  </a:cubicBezTo>
                  <a:cubicBezTo>
                    <a:pt x="4552950" y="3538171"/>
                    <a:pt x="4551362" y="3529142"/>
                    <a:pt x="4548187" y="3520312"/>
                  </a:cubicBezTo>
                  <a:cubicBezTo>
                    <a:pt x="4545012" y="3511481"/>
                    <a:pt x="4540523" y="3503618"/>
                    <a:pt x="4534718" y="3496722"/>
                  </a:cubicBezTo>
                  <a:cubicBezTo>
                    <a:pt x="4528914" y="3489827"/>
                    <a:pt x="4521969" y="3484295"/>
                    <a:pt x="4513882" y="3480128"/>
                  </a:cubicBezTo>
                  <a:cubicBezTo>
                    <a:pt x="4505796" y="3475961"/>
                    <a:pt x="4496842" y="3473877"/>
                    <a:pt x="4487019" y="3473877"/>
                  </a:cubicBezTo>
                  <a:close/>
                  <a:moveTo>
                    <a:pt x="5402163" y="3473877"/>
                  </a:moveTo>
                  <a:cubicBezTo>
                    <a:pt x="5410100" y="3473877"/>
                    <a:pt x="5417170" y="3474870"/>
                    <a:pt x="5423371" y="3476854"/>
                  </a:cubicBezTo>
                  <a:cubicBezTo>
                    <a:pt x="5429572" y="3478838"/>
                    <a:pt x="5434781" y="3481468"/>
                    <a:pt x="5438998" y="3484742"/>
                  </a:cubicBezTo>
                  <a:cubicBezTo>
                    <a:pt x="5443215" y="3488016"/>
                    <a:pt x="5446439" y="3491687"/>
                    <a:pt x="5448672" y="3495755"/>
                  </a:cubicBezTo>
                  <a:cubicBezTo>
                    <a:pt x="5450904" y="3499823"/>
                    <a:pt x="5452020" y="3503941"/>
                    <a:pt x="5452020" y="3508108"/>
                  </a:cubicBezTo>
                  <a:cubicBezTo>
                    <a:pt x="5452020" y="3512573"/>
                    <a:pt x="5450854" y="3516095"/>
                    <a:pt x="5448523" y="3518675"/>
                  </a:cubicBezTo>
                  <a:cubicBezTo>
                    <a:pt x="5446191" y="3521254"/>
                    <a:pt x="5443190" y="3522544"/>
                    <a:pt x="5439519" y="3522544"/>
                  </a:cubicBezTo>
                  <a:cubicBezTo>
                    <a:pt x="5435748" y="3522544"/>
                    <a:pt x="5432697" y="3521304"/>
                    <a:pt x="5430366" y="3518823"/>
                  </a:cubicBezTo>
                  <a:cubicBezTo>
                    <a:pt x="5428034" y="3516343"/>
                    <a:pt x="5426868" y="3512821"/>
                    <a:pt x="5426868" y="3508257"/>
                  </a:cubicBezTo>
                  <a:lnTo>
                    <a:pt x="5427166" y="3499625"/>
                  </a:lnTo>
                  <a:cubicBezTo>
                    <a:pt x="5427166" y="3497541"/>
                    <a:pt x="5426695" y="3495482"/>
                    <a:pt x="5425752" y="3493448"/>
                  </a:cubicBezTo>
                  <a:cubicBezTo>
                    <a:pt x="5424810" y="3491414"/>
                    <a:pt x="5423445" y="3489628"/>
                    <a:pt x="5421659" y="3488090"/>
                  </a:cubicBezTo>
                  <a:cubicBezTo>
                    <a:pt x="5419874" y="3486553"/>
                    <a:pt x="5417715" y="3485312"/>
                    <a:pt x="5415185" y="3484370"/>
                  </a:cubicBezTo>
                  <a:cubicBezTo>
                    <a:pt x="5412655" y="3483427"/>
                    <a:pt x="5409803" y="3482956"/>
                    <a:pt x="5406628" y="3482956"/>
                  </a:cubicBezTo>
                  <a:cubicBezTo>
                    <a:pt x="5402659" y="3482956"/>
                    <a:pt x="5399087" y="3483526"/>
                    <a:pt x="5395912" y="3484667"/>
                  </a:cubicBezTo>
                  <a:cubicBezTo>
                    <a:pt x="5392737" y="3485808"/>
                    <a:pt x="5390083" y="3487743"/>
                    <a:pt x="5387950" y="3490472"/>
                  </a:cubicBezTo>
                  <a:cubicBezTo>
                    <a:pt x="5385817" y="3493200"/>
                    <a:pt x="5384180" y="3496846"/>
                    <a:pt x="5383038" y="3501411"/>
                  </a:cubicBezTo>
                  <a:cubicBezTo>
                    <a:pt x="5381897" y="3505975"/>
                    <a:pt x="5381326" y="3511680"/>
                    <a:pt x="5381326" y="3518526"/>
                  </a:cubicBezTo>
                  <a:lnTo>
                    <a:pt x="5381326" y="3523884"/>
                  </a:lnTo>
                  <a:cubicBezTo>
                    <a:pt x="5404643" y="3532317"/>
                    <a:pt x="5421411" y="3539560"/>
                    <a:pt x="5431631" y="3545612"/>
                  </a:cubicBezTo>
                  <a:cubicBezTo>
                    <a:pt x="5435997" y="3548192"/>
                    <a:pt x="5439792" y="3550821"/>
                    <a:pt x="5443016" y="3553500"/>
                  </a:cubicBezTo>
                  <a:cubicBezTo>
                    <a:pt x="5446241" y="3556179"/>
                    <a:pt x="5448895" y="3558982"/>
                    <a:pt x="5450979" y="3561909"/>
                  </a:cubicBezTo>
                  <a:cubicBezTo>
                    <a:pt x="5453062" y="3564836"/>
                    <a:pt x="5454625" y="3567937"/>
                    <a:pt x="5455667" y="3571211"/>
                  </a:cubicBezTo>
                  <a:cubicBezTo>
                    <a:pt x="5456708" y="3574485"/>
                    <a:pt x="5457229" y="3578057"/>
                    <a:pt x="5457229" y="3581927"/>
                  </a:cubicBezTo>
                  <a:cubicBezTo>
                    <a:pt x="5457229" y="3587185"/>
                    <a:pt x="5456411" y="3591972"/>
                    <a:pt x="5454774" y="3596288"/>
                  </a:cubicBezTo>
                  <a:cubicBezTo>
                    <a:pt x="5453137" y="3600604"/>
                    <a:pt x="5450879" y="3604300"/>
                    <a:pt x="5448002" y="3607376"/>
                  </a:cubicBezTo>
                  <a:cubicBezTo>
                    <a:pt x="5445125" y="3610452"/>
                    <a:pt x="5441702" y="3612833"/>
                    <a:pt x="5437733" y="3614520"/>
                  </a:cubicBezTo>
                  <a:cubicBezTo>
                    <a:pt x="5433764" y="3616207"/>
                    <a:pt x="5429448" y="3617050"/>
                    <a:pt x="5424785" y="3617050"/>
                  </a:cubicBezTo>
                  <a:cubicBezTo>
                    <a:pt x="5418633" y="3617050"/>
                    <a:pt x="5412928" y="3615810"/>
                    <a:pt x="5407669" y="3613329"/>
                  </a:cubicBezTo>
                  <a:cubicBezTo>
                    <a:pt x="5404098" y="3611742"/>
                    <a:pt x="5395317" y="3605491"/>
                    <a:pt x="5381326" y="3594577"/>
                  </a:cubicBezTo>
                  <a:cubicBezTo>
                    <a:pt x="5381326" y="3602713"/>
                    <a:pt x="5379839" y="3608468"/>
                    <a:pt x="5376862" y="3611841"/>
                  </a:cubicBezTo>
                  <a:cubicBezTo>
                    <a:pt x="5373885" y="3615214"/>
                    <a:pt x="5370016" y="3616901"/>
                    <a:pt x="5365253" y="3616901"/>
                  </a:cubicBezTo>
                  <a:cubicBezTo>
                    <a:pt x="5355232" y="3616901"/>
                    <a:pt x="5344616" y="3609460"/>
                    <a:pt x="5333404" y="3594577"/>
                  </a:cubicBezTo>
                  <a:lnTo>
                    <a:pt x="5333404" y="3586243"/>
                  </a:lnTo>
                  <a:cubicBezTo>
                    <a:pt x="5335885" y="3588723"/>
                    <a:pt x="5337919" y="3590732"/>
                    <a:pt x="5339506" y="3592270"/>
                  </a:cubicBezTo>
                  <a:cubicBezTo>
                    <a:pt x="5341094" y="3593808"/>
                    <a:pt x="5342483" y="3595023"/>
                    <a:pt x="5343673" y="3595916"/>
                  </a:cubicBezTo>
                  <a:cubicBezTo>
                    <a:pt x="5344864" y="3596809"/>
                    <a:pt x="5345906" y="3597405"/>
                    <a:pt x="5346799" y="3597702"/>
                  </a:cubicBezTo>
                  <a:cubicBezTo>
                    <a:pt x="5347692" y="3598000"/>
                    <a:pt x="5348634" y="3598149"/>
                    <a:pt x="5349627" y="3598149"/>
                  </a:cubicBezTo>
                  <a:cubicBezTo>
                    <a:pt x="5351115" y="3598149"/>
                    <a:pt x="5352430" y="3597653"/>
                    <a:pt x="5353570" y="3596661"/>
                  </a:cubicBezTo>
                  <a:cubicBezTo>
                    <a:pt x="5354712" y="3595668"/>
                    <a:pt x="5355530" y="3593734"/>
                    <a:pt x="5356026" y="3590856"/>
                  </a:cubicBezTo>
                  <a:cubicBezTo>
                    <a:pt x="5356225" y="3589368"/>
                    <a:pt x="5356398" y="3586639"/>
                    <a:pt x="5356547" y="3582671"/>
                  </a:cubicBezTo>
                  <a:cubicBezTo>
                    <a:pt x="5356696" y="3578702"/>
                    <a:pt x="5356770" y="3573443"/>
                    <a:pt x="5356770" y="3566895"/>
                  </a:cubicBezTo>
                  <a:lnTo>
                    <a:pt x="5356770" y="3520609"/>
                  </a:lnTo>
                  <a:cubicBezTo>
                    <a:pt x="5356770" y="3507512"/>
                    <a:pt x="5357663" y="3498781"/>
                    <a:pt x="5359449" y="3494416"/>
                  </a:cubicBezTo>
                  <a:cubicBezTo>
                    <a:pt x="5362723" y="3486875"/>
                    <a:pt x="5368032" y="3481567"/>
                    <a:pt x="5375374" y="3478491"/>
                  </a:cubicBezTo>
                  <a:cubicBezTo>
                    <a:pt x="5382716" y="3475415"/>
                    <a:pt x="5391646" y="3473877"/>
                    <a:pt x="5402163" y="3473877"/>
                  </a:cubicBezTo>
                  <a:close/>
                  <a:moveTo>
                    <a:pt x="5691634" y="3473877"/>
                  </a:moveTo>
                  <a:lnTo>
                    <a:pt x="5732859" y="3490546"/>
                  </a:lnTo>
                  <a:lnTo>
                    <a:pt x="5731371" y="3495904"/>
                  </a:lnTo>
                  <a:cubicBezTo>
                    <a:pt x="5727501" y="3494416"/>
                    <a:pt x="5724028" y="3493671"/>
                    <a:pt x="5720953" y="3493671"/>
                  </a:cubicBezTo>
                  <a:cubicBezTo>
                    <a:pt x="5715595" y="3493671"/>
                    <a:pt x="5712271" y="3496598"/>
                    <a:pt x="5710981" y="3502452"/>
                  </a:cubicBezTo>
                  <a:cubicBezTo>
                    <a:pt x="5710287" y="3505230"/>
                    <a:pt x="5709940" y="3514656"/>
                    <a:pt x="5709940" y="3530730"/>
                  </a:cubicBezTo>
                  <a:lnTo>
                    <a:pt x="5709940" y="3583564"/>
                  </a:lnTo>
                  <a:cubicBezTo>
                    <a:pt x="5709940" y="3589021"/>
                    <a:pt x="5710237" y="3593411"/>
                    <a:pt x="5710832" y="3596735"/>
                  </a:cubicBezTo>
                  <a:cubicBezTo>
                    <a:pt x="5711428" y="3600059"/>
                    <a:pt x="5712519" y="3602614"/>
                    <a:pt x="5714107" y="3604400"/>
                  </a:cubicBezTo>
                  <a:cubicBezTo>
                    <a:pt x="5715694" y="3606186"/>
                    <a:pt x="5717877" y="3607376"/>
                    <a:pt x="5720655" y="3607971"/>
                  </a:cubicBezTo>
                  <a:cubicBezTo>
                    <a:pt x="5723433" y="3608567"/>
                    <a:pt x="5727005" y="3608864"/>
                    <a:pt x="5731371" y="3608864"/>
                  </a:cubicBezTo>
                  <a:lnTo>
                    <a:pt x="5731371" y="3614222"/>
                  </a:lnTo>
                  <a:lnTo>
                    <a:pt x="5661570" y="3614222"/>
                  </a:lnTo>
                  <a:lnTo>
                    <a:pt x="5661570" y="3608864"/>
                  </a:lnTo>
                  <a:cubicBezTo>
                    <a:pt x="5666828" y="3608864"/>
                    <a:pt x="5671046" y="3608244"/>
                    <a:pt x="5674221" y="3607004"/>
                  </a:cubicBezTo>
                  <a:cubicBezTo>
                    <a:pt x="5677396" y="3605764"/>
                    <a:pt x="5679802" y="3604003"/>
                    <a:pt x="5681439" y="3601721"/>
                  </a:cubicBezTo>
                  <a:cubicBezTo>
                    <a:pt x="5683076" y="3599439"/>
                    <a:pt x="5684143" y="3596661"/>
                    <a:pt x="5684639" y="3593386"/>
                  </a:cubicBezTo>
                  <a:cubicBezTo>
                    <a:pt x="5685135" y="3590112"/>
                    <a:pt x="5685383" y="3586441"/>
                    <a:pt x="5685383" y="3582373"/>
                  </a:cubicBezTo>
                  <a:lnTo>
                    <a:pt x="5685383" y="3517037"/>
                  </a:lnTo>
                  <a:cubicBezTo>
                    <a:pt x="5683696" y="3513664"/>
                    <a:pt x="5681960" y="3510563"/>
                    <a:pt x="5680174" y="3507736"/>
                  </a:cubicBezTo>
                  <a:cubicBezTo>
                    <a:pt x="5678388" y="3504908"/>
                    <a:pt x="5676651" y="3502477"/>
                    <a:pt x="5674965" y="3500443"/>
                  </a:cubicBezTo>
                  <a:cubicBezTo>
                    <a:pt x="5673278" y="3498409"/>
                    <a:pt x="5671641" y="3496822"/>
                    <a:pt x="5670054" y="3495681"/>
                  </a:cubicBezTo>
                  <a:cubicBezTo>
                    <a:pt x="5668466" y="3494540"/>
                    <a:pt x="5667027" y="3493969"/>
                    <a:pt x="5665738" y="3493969"/>
                  </a:cubicBezTo>
                  <a:cubicBezTo>
                    <a:pt x="5664845" y="3493969"/>
                    <a:pt x="5663555" y="3494515"/>
                    <a:pt x="5661868" y="3495606"/>
                  </a:cubicBezTo>
                  <a:cubicBezTo>
                    <a:pt x="5660181" y="3496698"/>
                    <a:pt x="5658321" y="3497863"/>
                    <a:pt x="5656287" y="3499104"/>
                  </a:cubicBezTo>
                  <a:cubicBezTo>
                    <a:pt x="5654253" y="3500344"/>
                    <a:pt x="5652194" y="3501510"/>
                    <a:pt x="5650111" y="3502601"/>
                  </a:cubicBezTo>
                  <a:cubicBezTo>
                    <a:pt x="5648027" y="3503693"/>
                    <a:pt x="5646142" y="3504238"/>
                    <a:pt x="5644455" y="3504238"/>
                  </a:cubicBezTo>
                  <a:cubicBezTo>
                    <a:pt x="5640883" y="3504238"/>
                    <a:pt x="5637808" y="3502899"/>
                    <a:pt x="5635228" y="3500220"/>
                  </a:cubicBezTo>
                  <a:cubicBezTo>
                    <a:pt x="5632648" y="3497541"/>
                    <a:pt x="5631358" y="3494267"/>
                    <a:pt x="5631358" y="3490397"/>
                  </a:cubicBezTo>
                  <a:cubicBezTo>
                    <a:pt x="5631358" y="3488214"/>
                    <a:pt x="5631830" y="3486131"/>
                    <a:pt x="5632772" y="3484146"/>
                  </a:cubicBezTo>
                  <a:cubicBezTo>
                    <a:pt x="5633715" y="3482162"/>
                    <a:pt x="5635054" y="3480401"/>
                    <a:pt x="5636790" y="3478863"/>
                  </a:cubicBezTo>
                  <a:cubicBezTo>
                    <a:pt x="5638527" y="3477325"/>
                    <a:pt x="5640536" y="3476110"/>
                    <a:pt x="5642818" y="3475217"/>
                  </a:cubicBezTo>
                  <a:cubicBezTo>
                    <a:pt x="5645100" y="3474324"/>
                    <a:pt x="5647581" y="3473877"/>
                    <a:pt x="5650259" y="3473877"/>
                  </a:cubicBezTo>
                  <a:cubicBezTo>
                    <a:pt x="5662166" y="3473877"/>
                    <a:pt x="5673873" y="3484097"/>
                    <a:pt x="5685383" y="3504536"/>
                  </a:cubicBezTo>
                  <a:lnTo>
                    <a:pt x="5685383" y="3473877"/>
                  </a:lnTo>
                  <a:close/>
                  <a:moveTo>
                    <a:pt x="6163419" y="3473877"/>
                  </a:moveTo>
                  <a:cubicBezTo>
                    <a:pt x="6153795" y="3473877"/>
                    <a:pt x="6144964" y="3475762"/>
                    <a:pt x="6136927" y="3479533"/>
                  </a:cubicBezTo>
                  <a:cubicBezTo>
                    <a:pt x="6128891" y="3483303"/>
                    <a:pt x="6121970" y="3488363"/>
                    <a:pt x="6116166" y="3494713"/>
                  </a:cubicBezTo>
                  <a:cubicBezTo>
                    <a:pt x="6110362" y="3501063"/>
                    <a:pt x="6105847" y="3508455"/>
                    <a:pt x="6102623" y="3516889"/>
                  </a:cubicBezTo>
                  <a:cubicBezTo>
                    <a:pt x="6099397" y="3525322"/>
                    <a:pt x="6097785" y="3534202"/>
                    <a:pt x="6097785" y="3543529"/>
                  </a:cubicBezTo>
                  <a:cubicBezTo>
                    <a:pt x="6097785" y="3553352"/>
                    <a:pt x="6099448" y="3562753"/>
                    <a:pt x="6102771" y="3571732"/>
                  </a:cubicBezTo>
                  <a:cubicBezTo>
                    <a:pt x="6106095" y="3580711"/>
                    <a:pt x="6110734" y="3588673"/>
                    <a:pt x="6116687" y="3595619"/>
                  </a:cubicBezTo>
                  <a:cubicBezTo>
                    <a:pt x="6122640" y="3602564"/>
                    <a:pt x="6129734" y="3608095"/>
                    <a:pt x="6137969" y="3612213"/>
                  </a:cubicBezTo>
                  <a:cubicBezTo>
                    <a:pt x="6146204" y="3616331"/>
                    <a:pt x="6155233" y="3618389"/>
                    <a:pt x="6165056" y="3618389"/>
                  </a:cubicBezTo>
                  <a:cubicBezTo>
                    <a:pt x="6174680" y="3618389"/>
                    <a:pt x="6183436" y="3616405"/>
                    <a:pt x="6191324" y="3612436"/>
                  </a:cubicBezTo>
                  <a:cubicBezTo>
                    <a:pt x="6199212" y="3608468"/>
                    <a:pt x="6205984" y="3603184"/>
                    <a:pt x="6211639" y="3596586"/>
                  </a:cubicBezTo>
                  <a:cubicBezTo>
                    <a:pt x="6217295" y="3589988"/>
                    <a:pt x="6221660" y="3582423"/>
                    <a:pt x="6224736" y="3573890"/>
                  </a:cubicBezTo>
                  <a:cubicBezTo>
                    <a:pt x="6227812" y="3565357"/>
                    <a:pt x="6229350" y="3556527"/>
                    <a:pt x="6229350" y="3547398"/>
                  </a:cubicBezTo>
                  <a:cubicBezTo>
                    <a:pt x="6229350" y="3538171"/>
                    <a:pt x="6227762" y="3529142"/>
                    <a:pt x="6224587" y="3520312"/>
                  </a:cubicBezTo>
                  <a:cubicBezTo>
                    <a:pt x="6221412" y="3511481"/>
                    <a:pt x="6216923" y="3503618"/>
                    <a:pt x="6211118" y="3496722"/>
                  </a:cubicBezTo>
                  <a:cubicBezTo>
                    <a:pt x="6205314" y="3489827"/>
                    <a:pt x="6198369" y="3484295"/>
                    <a:pt x="6190282" y="3480128"/>
                  </a:cubicBezTo>
                  <a:cubicBezTo>
                    <a:pt x="6182196" y="3475961"/>
                    <a:pt x="6173241" y="3473877"/>
                    <a:pt x="6163419" y="3473877"/>
                  </a:cubicBezTo>
                  <a:close/>
                  <a:moveTo>
                    <a:pt x="6586984" y="3473877"/>
                  </a:moveTo>
                  <a:lnTo>
                    <a:pt x="6580733" y="3473877"/>
                  </a:lnTo>
                  <a:lnTo>
                    <a:pt x="6580733" y="3504536"/>
                  </a:lnTo>
                  <a:cubicBezTo>
                    <a:pt x="6569224" y="3484097"/>
                    <a:pt x="6557516" y="3473877"/>
                    <a:pt x="6545609" y="3473877"/>
                  </a:cubicBezTo>
                  <a:cubicBezTo>
                    <a:pt x="6542931" y="3473877"/>
                    <a:pt x="6540450" y="3474324"/>
                    <a:pt x="6538168" y="3475217"/>
                  </a:cubicBezTo>
                  <a:cubicBezTo>
                    <a:pt x="6535886" y="3476110"/>
                    <a:pt x="6533877" y="3477325"/>
                    <a:pt x="6532140" y="3478863"/>
                  </a:cubicBezTo>
                  <a:cubicBezTo>
                    <a:pt x="6530404" y="3480401"/>
                    <a:pt x="6529065" y="3482162"/>
                    <a:pt x="6528122" y="3484146"/>
                  </a:cubicBezTo>
                  <a:cubicBezTo>
                    <a:pt x="6527180" y="3486131"/>
                    <a:pt x="6526708" y="3488214"/>
                    <a:pt x="6526708" y="3490397"/>
                  </a:cubicBezTo>
                  <a:cubicBezTo>
                    <a:pt x="6526708" y="3494267"/>
                    <a:pt x="6527998" y="3497541"/>
                    <a:pt x="6530578" y="3500220"/>
                  </a:cubicBezTo>
                  <a:cubicBezTo>
                    <a:pt x="6533158" y="3502899"/>
                    <a:pt x="6536233" y="3504238"/>
                    <a:pt x="6539805" y="3504238"/>
                  </a:cubicBezTo>
                  <a:cubicBezTo>
                    <a:pt x="6541492" y="3504238"/>
                    <a:pt x="6543377" y="3503693"/>
                    <a:pt x="6545461" y="3502601"/>
                  </a:cubicBezTo>
                  <a:cubicBezTo>
                    <a:pt x="6547544" y="3501510"/>
                    <a:pt x="6549603" y="3500344"/>
                    <a:pt x="6551637" y="3499104"/>
                  </a:cubicBezTo>
                  <a:cubicBezTo>
                    <a:pt x="6553671" y="3497863"/>
                    <a:pt x="6555532" y="3496698"/>
                    <a:pt x="6557218" y="3495606"/>
                  </a:cubicBezTo>
                  <a:cubicBezTo>
                    <a:pt x="6558905" y="3494515"/>
                    <a:pt x="6560195" y="3493969"/>
                    <a:pt x="6561088" y="3493969"/>
                  </a:cubicBezTo>
                  <a:cubicBezTo>
                    <a:pt x="6562378" y="3493969"/>
                    <a:pt x="6563816" y="3494540"/>
                    <a:pt x="6565404" y="3495681"/>
                  </a:cubicBezTo>
                  <a:cubicBezTo>
                    <a:pt x="6566991" y="3496822"/>
                    <a:pt x="6568628" y="3498409"/>
                    <a:pt x="6570315" y="3500443"/>
                  </a:cubicBezTo>
                  <a:cubicBezTo>
                    <a:pt x="6572002" y="3502477"/>
                    <a:pt x="6573738" y="3504908"/>
                    <a:pt x="6575524" y="3507736"/>
                  </a:cubicBezTo>
                  <a:cubicBezTo>
                    <a:pt x="6577309" y="3510563"/>
                    <a:pt x="6579046" y="3513664"/>
                    <a:pt x="6580733" y="3517037"/>
                  </a:cubicBezTo>
                  <a:lnTo>
                    <a:pt x="6580733" y="3582373"/>
                  </a:lnTo>
                  <a:cubicBezTo>
                    <a:pt x="6580733" y="3586441"/>
                    <a:pt x="6580485" y="3590112"/>
                    <a:pt x="6579989" y="3593386"/>
                  </a:cubicBezTo>
                  <a:cubicBezTo>
                    <a:pt x="6579493" y="3596661"/>
                    <a:pt x="6578426" y="3599439"/>
                    <a:pt x="6576789" y="3601721"/>
                  </a:cubicBezTo>
                  <a:cubicBezTo>
                    <a:pt x="6575152" y="3604003"/>
                    <a:pt x="6572746" y="3605764"/>
                    <a:pt x="6569571" y="3607004"/>
                  </a:cubicBezTo>
                  <a:cubicBezTo>
                    <a:pt x="6566396" y="3608244"/>
                    <a:pt x="6562179" y="3608864"/>
                    <a:pt x="6556920" y="3608864"/>
                  </a:cubicBezTo>
                  <a:lnTo>
                    <a:pt x="6556920" y="3614222"/>
                  </a:lnTo>
                  <a:lnTo>
                    <a:pt x="6626721" y="3614222"/>
                  </a:lnTo>
                  <a:lnTo>
                    <a:pt x="6626721" y="3608864"/>
                  </a:lnTo>
                  <a:cubicBezTo>
                    <a:pt x="6622355" y="3608864"/>
                    <a:pt x="6618783" y="3608567"/>
                    <a:pt x="6616005" y="3607971"/>
                  </a:cubicBezTo>
                  <a:cubicBezTo>
                    <a:pt x="6613226" y="3607376"/>
                    <a:pt x="6611044" y="3606186"/>
                    <a:pt x="6609457" y="3604400"/>
                  </a:cubicBezTo>
                  <a:cubicBezTo>
                    <a:pt x="6607869" y="3602614"/>
                    <a:pt x="6606778" y="3600059"/>
                    <a:pt x="6606182" y="3596735"/>
                  </a:cubicBezTo>
                  <a:cubicBezTo>
                    <a:pt x="6605587" y="3593411"/>
                    <a:pt x="6605290" y="3589021"/>
                    <a:pt x="6605290" y="3583564"/>
                  </a:cubicBezTo>
                  <a:lnTo>
                    <a:pt x="6605290" y="3530730"/>
                  </a:lnTo>
                  <a:cubicBezTo>
                    <a:pt x="6605290" y="3514656"/>
                    <a:pt x="6605637" y="3505230"/>
                    <a:pt x="6606331" y="3502452"/>
                  </a:cubicBezTo>
                  <a:cubicBezTo>
                    <a:pt x="6607621" y="3496598"/>
                    <a:pt x="6610945" y="3493671"/>
                    <a:pt x="6616303" y="3493671"/>
                  </a:cubicBezTo>
                  <a:cubicBezTo>
                    <a:pt x="6619379" y="3493671"/>
                    <a:pt x="6622851" y="3494416"/>
                    <a:pt x="6626721" y="3495904"/>
                  </a:cubicBezTo>
                  <a:lnTo>
                    <a:pt x="6628209" y="3490546"/>
                  </a:lnTo>
                  <a:close/>
                  <a:moveTo>
                    <a:pt x="6675386" y="3473877"/>
                  </a:moveTo>
                  <a:lnTo>
                    <a:pt x="6668839" y="3473877"/>
                  </a:lnTo>
                  <a:lnTo>
                    <a:pt x="6668839" y="3583415"/>
                  </a:lnTo>
                  <a:cubicBezTo>
                    <a:pt x="6668839" y="3587780"/>
                    <a:pt x="6668690" y="3591328"/>
                    <a:pt x="6668392" y="3594056"/>
                  </a:cubicBezTo>
                  <a:cubicBezTo>
                    <a:pt x="6668095" y="3596785"/>
                    <a:pt x="6667649" y="3598992"/>
                    <a:pt x="6667053" y="3600679"/>
                  </a:cubicBezTo>
                  <a:cubicBezTo>
                    <a:pt x="6666458" y="3602366"/>
                    <a:pt x="6665689" y="3603631"/>
                    <a:pt x="6664746" y="3604474"/>
                  </a:cubicBezTo>
                  <a:cubicBezTo>
                    <a:pt x="6663804" y="3605317"/>
                    <a:pt x="6662737" y="3606086"/>
                    <a:pt x="6661547" y="3606781"/>
                  </a:cubicBezTo>
                  <a:cubicBezTo>
                    <a:pt x="6658966" y="3608170"/>
                    <a:pt x="6654502" y="3608864"/>
                    <a:pt x="6648152" y="3608864"/>
                  </a:cubicBezTo>
                  <a:lnTo>
                    <a:pt x="6648152" y="3614222"/>
                  </a:lnTo>
                  <a:lnTo>
                    <a:pt x="6714380" y="3614222"/>
                  </a:lnTo>
                  <a:lnTo>
                    <a:pt x="6714380" y="3608864"/>
                  </a:lnTo>
                  <a:cubicBezTo>
                    <a:pt x="6711007" y="3608864"/>
                    <a:pt x="6708253" y="3608716"/>
                    <a:pt x="6706120" y="3608418"/>
                  </a:cubicBezTo>
                  <a:cubicBezTo>
                    <a:pt x="6703987" y="3608120"/>
                    <a:pt x="6702251" y="3607624"/>
                    <a:pt x="6700911" y="3606930"/>
                  </a:cubicBezTo>
                  <a:cubicBezTo>
                    <a:pt x="6699571" y="3606235"/>
                    <a:pt x="6698530" y="3605367"/>
                    <a:pt x="6697785" y="3604325"/>
                  </a:cubicBezTo>
                  <a:cubicBezTo>
                    <a:pt x="6697042" y="3603283"/>
                    <a:pt x="6696322" y="3602018"/>
                    <a:pt x="6695627" y="3600530"/>
                  </a:cubicBezTo>
                  <a:cubicBezTo>
                    <a:pt x="6694239" y="3597454"/>
                    <a:pt x="6693545" y="3591749"/>
                    <a:pt x="6693545" y="3583415"/>
                  </a:cubicBezTo>
                  <a:lnTo>
                    <a:pt x="6693545" y="3530878"/>
                  </a:lnTo>
                  <a:cubicBezTo>
                    <a:pt x="6693545" y="3522246"/>
                    <a:pt x="6693693" y="3515450"/>
                    <a:pt x="6693990" y="3510489"/>
                  </a:cubicBezTo>
                  <a:cubicBezTo>
                    <a:pt x="6694288" y="3505528"/>
                    <a:pt x="6694809" y="3501807"/>
                    <a:pt x="6695553" y="3499327"/>
                  </a:cubicBezTo>
                  <a:cubicBezTo>
                    <a:pt x="6696297" y="3496846"/>
                    <a:pt x="6697389" y="3495284"/>
                    <a:pt x="6698827" y="3494639"/>
                  </a:cubicBezTo>
                  <a:cubicBezTo>
                    <a:pt x="6700266" y="3493994"/>
                    <a:pt x="6702077" y="3493671"/>
                    <a:pt x="6704259" y="3493671"/>
                  </a:cubicBezTo>
                  <a:cubicBezTo>
                    <a:pt x="6707038" y="3493671"/>
                    <a:pt x="6710411" y="3494416"/>
                    <a:pt x="6714380" y="3495904"/>
                  </a:cubicBezTo>
                  <a:lnTo>
                    <a:pt x="6716464" y="3490546"/>
                  </a:lnTo>
                  <a:close/>
                  <a:moveTo>
                    <a:pt x="6802337" y="3473877"/>
                  </a:moveTo>
                  <a:cubicBezTo>
                    <a:pt x="6791820" y="3473877"/>
                    <a:pt x="6782891" y="3475415"/>
                    <a:pt x="6775548" y="3478491"/>
                  </a:cubicBezTo>
                  <a:cubicBezTo>
                    <a:pt x="6768206" y="3481567"/>
                    <a:pt x="6762898" y="3486875"/>
                    <a:pt x="6759624" y="3494416"/>
                  </a:cubicBezTo>
                  <a:cubicBezTo>
                    <a:pt x="6757838" y="3498781"/>
                    <a:pt x="6756945" y="3507512"/>
                    <a:pt x="6756945" y="3520609"/>
                  </a:cubicBezTo>
                  <a:lnTo>
                    <a:pt x="6756945" y="3566895"/>
                  </a:lnTo>
                  <a:cubicBezTo>
                    <a:pt x="6756945" y="3573443"/>
                    <a:pt x="6756870" y="3578702"/>
                    <a:pt x="6756722" y="3582671"/>
                  </a:cubicBezTo>
                  <a:cubicBezTo>
                    <a:pt x="6756573" y="3586639"/>
                    <a:pt x="6756399" y="3589368"/>
                    <a:pt x="6756200" y="3590856"/>
                  </a:cubicBezTo>
                  <a:cubicBezTo>
                    <a:pt x="6755704" y="3593734"/>
                    <a:pt x="6754886" y="3595668"/>
                    <a:pt x="6753745" y="3596661"/>
                  </a:cubicBezTo>
                  <a:cubicBezTo>
                    <a:pt x="6752604" y="3597653"/>
                    <a:pt x="6751289" y="3598149"/>
                    <a:pt x="6749801" y="3598149"/>
                  </a:cubicBezTo>
                  <a:cubicBezTo>
                    <a:pt x="6748809" y="3598149"/>
                    <a:pt x="6747866" y="3598000"/>
                    <a:pt x="6746973" y="3597702"/>
                  </a:cubicBezTo>
                  <a:cubicBezTo>
                    <a:pt x="6746080" y="3597405"/>
                    <a:pt x="6745038" y="3596809"/>
                    <a:pt x="6743848" y="3595916"/>
                  </a:cubicBezTo>
                  <a:cubicBezTo>
                    <a:pt x="6742657" y="3595023"/>
                    <a:pt x="6741269" y="3593808"/>
                    <a:pt x="6739681" y="3592270"/>
                  </a:cubicBezTo>
                  <a:cubicBezTo>
                    <a:pt x="6738094" y="3590732"/>
                    <a:pt x="6736059" y="3588723"/>
                    <a:pt x="6733579" y="3586243"/>
                  </a:cubicBezTo>
                  <a:lnTo>
                    <a:pt x="6733579" y="3594577"/>
                  </a:lnTo>
                  <a:cubicBezTo>
                    <a:pt x="6744790" y="3609460"/>
                    <a:pt x="6755407" y="3616901"/>
                    <a:pt x="6765428" y="3616901"/>
                  </a:cubicBezTo>
                  <a:cubicBezTo>
                    <a:pt x="6770191" y="3616901"/>
                    <a:pt x="6774060" y="3615214"/>
                    <a:pt x="6777036" y="3611841"/>
                  </a:cubicBezTo>
                  <a:cubicBezTo>
                    <a:pt x="6780013" y="3608468"/>
                    <a:pt x="6781501" y="3602713"/>
                    <a:pt x="6781501" y="3594577"/>
                  </a:cubicBezTo>
                  <a:cubicBezTo>
                    <a:pt x="6795492" y="3605491"/>
                    <a:pt x="6804272" y="3611742"/>
                    <a:pt x="6807844" y="3613329"/>
                  </a:cubicBezTo>
                  <a:cubicBezTo>
                    <a:pt x="6813103" y="3615810"/>
                    <a:pt x="6818807" y="3617050"/>
                    <a:pt x="6824959" y="3617050"/>
                  </a:cubicBezTo>
                  <a:cubicBezTo>
                    <a:pt x="6829622" y="3617050"/>
                    <a:pt x="6833939" y="3616207"/>
                    <a:pt x="6837907" y="3614520"/>
                  </a:cubicBezTo>
                  <a:cubicBezTo>
                    <a:pt x="6841877" y="3612833"/>
                    <a:pt x="6845300" y="3610452"/>
                    <a:pt x="6848177" y="3607376"/>
                  </a:cubicBezTo>
                  <a:cubicBezTo>
                    <a:pt x="6851054" y="3604300"/>
                    <a:pt x="6853311" y="3600604"/>
                    <a:pt x="6854948" y="3596288"/>
                  </a:cubicBezTo>
                  <a:cubicBezTo>
                    <a:pt x="6856585" y="3591972"/>
                    <a:pt x="6857403" y="3587185"/>
                    <a:pt x="6857403" y="3581927"/>
                  </a:cubicBezTo>
                  <a:cubicBezTo>
                    <a:pt x="6857403" y="3578057"/>
                    <a:pt x="6856883" y="3574485"/>
                    <a:pt x="6855841" y="3571211"/>
                  </a:cubicBezTo>
                  <a:cubicBezTo>
                    <a:pt x="6854799" y="3567937"/>
                    <a:pt x="6853237" y="3564836"/>
                    <a:pt x="6851153" y="3561909"/>
                  </a:cubicBezTo>
                  <a:cubicBezTo>
                    <a:pt x="6849070" y="3558982"/>
                    <a:pt x="6846415" y="3556179"/>
                    <a:pt x="6843191" y="3553500"/>
                  </a:cubicBezTo>
                  <a:cubicBezTo>
                    <a:pt x="6839966" y="3550821"/>
                    <a:pt x="6836171" y="3548192"/>
                    <a:pt x="6831805" y="3545612"/>
                  </a:cubicBezTo>
                  <a:cubicBezTo>
                    <a:pt x="6821586" y="3539560"/>
                    <a:pt x="6804818" y="3532317"/>
                    <a:pt x="6781501" y="3523884"/>
                  </a:cubicBezTo>
                  <a:lnTo>
                    <a:pt x="6781501" y="3518526"/>
                  </a:lnTo>
                  <a:cubicBezTo>
                    <a:pt x="6781501" y="3511680"/>
                    <a:pt x="6782072" y="3505975"/>
                    <a:pt x="6783213" y="3501411"/>
                  </a:cubicBezTo>
                  <a:cubicBezTo>
                    <a:pt x="6784354" y="3496846"/>
                    <a:pt x="6785992" y="3493200"/>
                    <a:pt x="6788125" y="3490472"/>
                  </a:cubicBezTo>
                  <a:cubicBezTo>
                    <a:pt x="6790258" y="3487743"/>
                    <a:pt x="6792912" y="3485808"/>
                    <a:pt x="6796087" y="3484667"/>
                  </a:cubicBezTo>
                  <a:cubicBezTo>
                    <a:pt x="6799262" y="3483526"/>
                    <a:pt x="6802833" y="3482956"/>
                    <a:pt x="6806803" y="3482956"/>
                  </a:cubicBezTo>
                  <a:cubicBezTo>
                    <a:pt x="6809977" y="3482956"/>
                    <a:pt x="6812829" y="3483427"/>
                    <a:pt x="6815360" y="3484370"/>
                  </a:cubicBezTo>
                  <a:cubicBezTo>
                    <a:pt x="6817889" y="3485312"/>
                    <a:pt x="6820048" y="3486553"/>
                    <a:pt x="6821834" y="3488090"/>
                  </a:cubicBezTo>
                  <a:cubicBezTo>
                    <a:pt x="6823620" y="3489628"/>
                    <a:pt x="6824984" y="3491414"/>
                    <a:pt x="6825927" y="3493448"/>
                  </a:cubicBezTo>
                  <a:cubicBezTo>
                    <a:pt x="6826869" y="3495482"/>
                    <a:pt x="6827341" y="3497541"/>
                    <a:pt x="6827341" y="3499625"/>
                  </a:cubicBezTo>
                  <a:lnTo>
                    <a:pt x="6827043" y="3508257"/>
                  </a:lnTo>
                  <a:cubicBezTo>
                    <a:pt x="6827043" y="3512821"/>
                    <a:pt x="6828209" y="3516343"/>
                    <a:pt x="6830540" y="3518823"/>
                  </a:cubicBezTo>
                  <a:cubicBezTo>
                    <a:pt x="6832872" y="3521304"/>
                    <a:pt x="6835923" y="3522544"/>
                    <a:pt x="6839693" y="3522544"/>
                  </a:cubicBezTo>
                  <a:cubicBezTo>
                    <a:pt x="6843364" y="3522544"/>
                    <a:pt x="6846366" y="3521254"/>
                    <a:pt x="6848697" y="3518675"/>
                  </a:cubicBezTo>
                  <a:cubicBezTo>
                    <a:pt x="6851029" y="3516095"/>
                    <a:pt x="6852195" y="3512573"/>
                    <a:pt x="6852195" y="3508108"/>
                  </a:cubicBezTo>
                  <a:cubicBezTo>
                    <a:pt x="6852195" y="3503941"/>
                    <a:pt x="6851078" y="3499823"/>
                    <a:pt x="6848846" y="3495755"/>
                  </a:cubicBezTo>
                  <a:cubicBezTo>
                    <a:pt x="6846614" y="3491687"/>
                    <a:pt x="6843389" y="3488016"/>
                    <a:pt x="6839172" y="3484742"/>
                  </a:cubicBezTo>
                  <a:cubicBezTo>
                    <a:pt x="6834955" y="3481468"/>
                    <a:pt x="6829747" y="3478838"/>
                    <a:pt x="6823546" y="3476854"/>
                  </a:cubicBezTo>
                  <a:cubicBezTo>
                    <a:pt x="6817344" y="3474870"/>
                    <a:pt x="6810275" y="3473877"/>
                    <a:pt x="6802337" y="3473877"/>
                  </a:cubicBezTo>
                  <a:close/>
                  <a:moveTo>
                    <a:pt x="7635031" y="3473877"/>
                  </a:moveTo>
                  <a:lnTo>
                    <a:pt x="7628631" y="3473877"/>
                  </a:lnTo>
                  <a:lnTo>
                    <a:pt x="7628631" y="3502750"/>
                  </a:lnTo>
                  <a:cubicBezTo>
                    <a:pt x="7612657" y="3483502"/>
                    <a:pt x="7597427" y="3473877"/>
                    <a:pt x="7582941" y="3473877"/>
                  </a:cubicBezTo>
                  <a:cubicBezTo>
                    <a:pt x="7577881" y="3473877"/>
                    <a:pt x="7573218" y="3474721"/>
                    <a:pt x="7568951" y="3476407"/>
                  </a:cubicBezTo>
                  <a:cubicBezTo>
                    <a:pt x="7564685" y="3478094"/>
                    <a:pt x="7560964" y="3480922"/>
                    <a:pt x="7557789" y="3484891"/>
                  </a:cubicBezTo>
                  <a:cubicBezTo>
                    <a:pt x="7554614" y="3488859"/>
                    <a:pt x="7552133" y="3494118"/>
                    <a:pt x="7550347" y="3500666"/>
                  </a:cubicBezTo>
                  <a:cubicBezTo>
                    <a:pt x="7548561" y="3507215"/>
                    <a:pt x="7547669" y="3515400"/>
                    <a:pt x="7547669" y="3525223"/>
                  </a:cubicBezTo>
                  <a:lnTo>
                    <a:pt x="7547669" y="3583415"/>
                  </a:lnTo>
                  <a:cubicBezTo>
                    <a:pt x="7547669" y="3589269"/>
                    <a:pt x="7547347" y="3593882"/>
                    <a:pt x="7546701" y="3597256"/>
                  </a:cubicBezTo>
                  <a:cubicBezTo>
                    <a:pt x="7546057" y="3600629"/>
                    <a:pt x="7544940" y="3603184"/>
                    <a:pt x="7543353" y="3604920"/>
                  </a:cubicBezTo>
                  <a:cubicBezTo>
                    <a:pt x="7541765" y="3606657"/>
                    <a:pt x="7539632" y="3607748"/>
                    <a:pt x="7536953" y="3608195"/>
                  </a:cubicBezTo>
                  <a:cubicBezTo>
                    <a:pt x="7534274" y="3608641"/>
                    <a:pt x="7530901" y="3608864"/>
                    <a:pt x="7526833" y="3608864"/>
                  </a:cubicBezTo>
                  <a:lnTo>
                    <a:pt x="7526833" y="3614222"/>
                  </a:lnTo>
                  <a:lnTo>
                    <a:pt x="7594252" y="3614222"/>
                  </a:lnTo>
                  <a:lnTo>
                    <a:pt x="7594252" y="3608864"/>
                  </a:lnTo>
                  <a:lnTo>
                    <a:pt x="7591424" y="3608864"/>
                  </a:lnTo>
                  <a:cubicBezTo>
                    <a:pt x="7586959" y="3608864"/>
                    <a:pt x="7583462" y="3608468"/>
                    <a:pt x="7580932" y="3607674"/>
                  </a:cubicBezTo>
                  <a:cubicBezTo>
                    <a:pt x="7578402" y="3606880"/>
                    <a:pt x="7576492" y="3605516"/>
                    <a:pt x="7575202" y="3603581"/>
                  </a:cubicBezTo>
                  <a:cubicBezTo>
                    <a:pt x="7573912" y="3601646"/>
                    <a:pt x="7573093" y="3599042"/>
                    <a:pt x="7572747" y="3595768"/>
                  </a:cubicBezTo>
                  <a:cubicBezTo>
                    <a:pt x="7572399" y="3592493"/>
                    <a:pt x="7572225" y="3588376"/>
                    <a:pt x="7572225" y="3583415"/>
                  </a:cubicBezTo>
                  <a:lnTo>
                    <a:pt x="7572225" y="3527604"/>
                  </a:lnTo>
                  <a:cubicBezTo>
                    <a:pt x="7572225" y="3515202"/>
                    <a:pt x="7573838" y="3506198"/>
                    <a:pt x="7577062" y="3500592"/>
                  </a:cubicBezTo>
                  <a:cubicBezTo>
                    <a:pt x="7580287" y="3494986"/>
                    <a:pt x="7585719" y="3492183"/>
                    <a:pt x="7593359" y="3492183"/>
                  </a:cubicBezTo>
                  <a:cubicBezTo>
                    <a:pt x="7605166" y="3492183"/>
                    <a:pt x="7616923" y="3498632"/>
                    <a:pt x="7628631" y="3511531"/>
                  </a:cubicBezTo>
                  <a:lnTo>
                    <a:pt x="7628631" y="3583415"/>
                  </a:lnTo>
                  <a:cubicBezTo>
                    <a:pt x="7628631" y="3592444"/>
                    <a:pt x="7628086" y="3598149"/>
                    <a:pt x="7626994" y="3600530"/>
                  </a:cubicBezTo>
                  <a:cubicBezTo>
                    <a:pt x="7626300" y="3602018"/>
                    <a:pt x="7625531" y="3603308"/>
                    <a:pt x="7624687" y="3604400"/>
                  </a:cubicBezTo>
                  <a:cubicBezTo>
                    <a:pt x="7623844" y="3605491"/>
                    <a:pt x="7622703" y="3606359"/>
                    <a:pt x="7621264" y="3607004"/>
                  </a:cubicBezTo>
                  <a:cubicBezTo>
                    <a:pt x="7619826" y="3607649"/>
                    <a:pt x="7617940" y="3608120"/>
                    <a:pt x="7615608" y="3608418"/>
                  </a:cubicBezTo>
                  <a:cubicBezTo>
                    <a:pt x="7613277" y="3608716"/>
                    <a:pt x="7610226" y="3608864"/>
                    <a:pt x="7606456" y="3608864"/>
                  </a:cubicBezTo>
                  <a:lnTo>
                    <a:pt x="7606456" y="3614222"/>
                  </a:lnTo>
                  <a:lnTo>
                    <a:pt x="7673875" y="3614222"/>
                  </a:lnTo>
                  <a:lnTo>
                    <a:pt x="7673875" y="3608864"/>
                  </a:lnTo>
                  <a:lnTo>
                    <a:pt x="7670898" y="3608864"/>
                  </a:lnTo>
                  <a:cubicBezTo>
                    <a:pt x="7667326" y="3608864"/>
                    <a:pt x="7664399" y="3608468"/>
                    <a:pt x="7662117" y="3607674"/>
                  </a:cubicBezTo>
                  <a:cubicBezTo>
                    <a:pt x="7659836" y="3606880"/>
                    <a:pt x="7658024" y="3605491"/>
                    <a:pt x="7656685" y="3603507"/>
                  </a:cubicBezTo>
                  <a:cubicBezTo>
                    <a:pt x="7655346" y="3601522"/>
                    <a:pt x="7654428" y="3598918"/>
                    <a:pt x="7653932" y="3595693"/>
                  </a:cubicBezTo>
                  <a:cubicBezTo>
                    <a:pt x="7653436" y="3592469"/>
                    <a:pt x="7653188" y="3588376"/>
                    <a:pt x="7653188" y="3583415"/>
                  </a:cubicBezTo>
                  <a:lnTo>
                    <a:pt x="7653188" y="3532813"/>
                  </a:lnTo>
                  <a:cubicBezTo>
                    <a:pt x="7653188" y="3516641"/>
                    <a:pt x="7653585" y="3506669"/>
                    <a:pt x="7654378" y="3502899"/>
                  </a:cubicBezTo>
                  <a:cubicBezTo>
                    <a:pt x="7655073" y="3499327"/>
                    <a:pt x="7656190" y="3496896"/>
                    <a:pt x="7657727" y="3495606"/>
                  </a:cubicBezTo>
                  <a:cubicBezTo>
                    <a:pt x="7659265" y="3494316"/>
                    <a:pt x="7661324" y="3493671"/>
                    <a:pt x="7663903" y="3493671"/>
                  </a:cubicBezTo>
                  <a:cubicBezTo>
                    <a:pt x="7666681" y="3493671"/>
                    <a:pt x="7670005" y="3494416"/>
                    <a:pt x="7673875" y="3495904"/>
                  </a:cubicBezTo>
                  <a:lnTo>
                    <a:pt x="7676107" y="3490546"/>
                  </a:lnTo>
                  <a:close/>
                  <a:moveTo>
                    <a:pt x="8106518" y="3473877"/>
                  </a:moveTo>
                  <a:cubicBezTo>
                    <a:pt x="8096894" y="3473877"/>
                    <a:pt x="8088063" y="3475762"/>
                    <a:pt x="8080027" y="3479533"/>
                  </a:cubicBezTo>
                  <a:cubicBezTo>
                    <a:pt x="8071990" y="3483303"/>
                    <a:pt x="8065070" y="3488363"/>
                    <a:pt x="8059265" y="3494713"/>
                  </a:cubicBezTo>
                  <a:cubicBezTo>
                    <a:pt x="8053461" y="3501063"/>
                    <a:pt x="8048946" y="3508455"/>
                    <a:pt x="8045722" y="3516889"/>
                  </a:cubicBezTo>
                  <a:cubicBezTo>
                    <a:pt x="8042497" y="3525322"/>
                    <a:pt x="8040885" y="3534202"/>
                    <a:pt x="8040885" y="3543529"/>
                  </a:cubicBezTo>
                  <a:cubicBezTo>
                    <a:pt x="8040885" y="3553352"/>
                    <a:pt x="8042547" y="3562753"/>
                    <a:pt x="8045871" y="3571732"/>
                  </a:cubicBezTo>
                  <a:cubicBezTo>
                    <a:pt x="8049195" y="3580711"/>
                    <a:pt x="8053833" y="3588673"/>
                    <a:pt x="8059786" y="3595619"/>
                  </a:cubicBezTo>
                  <a:cubicBezTo>
                    <a:pt x="8065739" y="3602564"/>
                    <a:pt x="8072833" y="3608095"/>
                    <a:pt x="8081069" y="3612213"/>
                  </a:cubicBezTo>
                  <a:cubicBezTo>
                    <a:pt x="8089304" y="3616331"/>
                    <a:pt x="8098333" y="3618389"/>
                    <a:pt x="8108155" y="3618389"/>
                  </a:cubicBezTo>
                  <a:cubicBezTo>
                    <a:pt x="8117780" y="3618389"/>
                    <a:pt x="8126535" y="3616405"/>
                    <a:pt x="8134423" y="3612436"/>
                  </a:cubicBezTo>
                  <a:cubicBezTo>
                    <a:pt x="8142311" y="3608468"/>
                    <a:pt x="8149083" y="3603184"/>
                    <a:pt x="8154739" y="3596586"/>
                  </a:cubicBezTo>
                  <a:cubicBezTo>
                    <a:pt x="8160394" y="3589988"/>
                    <a:pt x="8164760" y="3582423"/>
                    <a:pt x="8167835" y="3573890"/>
                  </a:cubicBezTo>
                  <a:cubicBezTo>
                    <a:pt x="8170911" y="3565357"/>
                    <a:pt x="8172449" y="3556527"/>
                    <a:pt x="8172449" y="3547398"/>
                  </a:cubicBezTo>
                  <a:cubicBezTo>
                    <a:pt x="8172449" y="3538171"/>
                    <a:pt x="8170862" y="3529142"/>
                    <a:pt x="8167687" y="3520312"/>
                  </a:cubicBezTo>
                  <a:cubicBezTo>
                    <a:pt x="8164512" y="3511481"/>
                    <a:pt x="8160022" y="3503618"/>
                    <a:pt x="8154218" y="3496722"/>
                  </a:cubicBezTo>
                  <a:cubicBezTo>
                    <a:pt x="8148413" y="3489827"/>
                    <a:pt x="8141469" y="3484295"/>
                    <a:pt x="8133382" y="3480128"/>
                  </a:cubicBezTo>
                  <a:cubicBezTo>
                    <a:pt x="8125296" y="3475961"/>
                    <a:pt x="8116341" y="3473877"/>
                    <a:pt x="8106518" y="3473877"/>
                  </a:cubicBezTo>
                  <a:close/>
                  <a:moveTo>
                    <a:pt x="8593186" y="3473877"/>
                  </a:moveTo>
                  <a:cubicBezTo>
                    <a:pt x="8591301" y="3473877"/>
                    <a:pt x="8588870" y="3474175"/>
                    <a:pt x="8585894" y="3474770"/>
                  </a:cubicBezTo>
                  <a:cubicBezTo>
                    <a:pt x="8582917" y="3475366"/>
                    <a:pt x="8579916" y="3476011"/>
                    <a:pt x="8576889" y="3476705"/>
                  </a:cubicBezTo>
                  <a:cubicBezTo>
                    <a:pt x="8573863" y="3477400"/>
                    <a:pt x="8571110" y="3478045"/>
                    <a:pt x="8568630" y="3478640"/>
                  </a:cubicBezTo>
                  <a:cubicBezTo>
                    <a:pt x="8566149" y="3479235"/>
                    <a:pt x="8564462" y="3479533"/>
                    <a:pt x="8563570" y="3479533"/>
                  </a:cubicBezTo>
                  <a:cubicBezTo>
                    <a:pt x="8561981" y="3479533"/>
                    <a:pt x="8560741" y="3479186"/>
                    <a:pt x="8559849" y="3478491"/>
                  </a:cubicBezTo>
                  <a:cubicBezTo>
                    <a:pt x="8558956" y="3477796"/>
                    <a:pt x="8557914" y="3476259"/>
                    <a:pt x="8556723" y="3473877"/>
                  </a:cubicBezTo>
                  <a:lnTo>
                    <a:pt x="8551812" y="3473877"/>
                  </a:lnTo>
                  <a:lnTo>
                    <a:pt x="8551812" y="3520312"/>
                  </a:lnTo>
                  <a:lnTo>
                    <a:pt x="8556723" y="3520312"/>
                  </a:lnTo>
                  <a:cubicBezTo>
                    <a:pt x="8558609" y="3512970"/>
                    <a:pt x="8560741" y="3506892"/>
                    <a:pt x="8563123" y="3502080"/>
                  </a:cubicBezTo>
                  <a:cubicBezTo>
                    <a:pt x="8565505" y="3497268"/>
                    <a:pt x="8568208" y="3493423"/>
                    <a:pt x="8571234" y="3490546"/>
                  </a:cubicBezTo>
                  <a:cubicBezTo>
                    <a:pt x="8574260" y="3487669"/>
                    <a:pt x="8577634" y="3485635"/>
                    <a:pt x="8581355" y="3484444"/>
                  </a:cubicBezTo>
                  <a:cubicBezTo>
                    <a:pt x="8585075" y="3483253"/>
                    <a:pt x="8589217" y="3482658"/>
                    <a:pt x="8593781" y="3482658"/>
                  </a:cubicBezTo>
                  <a:cubicBezTo>
                    <a:pt x="8597254" y="3482658"/>
                    <a:pt x="8600405" y="3483179"/>
                    <a:pt x="8603232" y="3484221"/>
                  </a:cubicBezTo>
                  <a:cubicBezTo>
                    <a:pt x="8606060" y="3485263"/>
                    <a:pt x="8608491" y="3486602"/>
                    <a:pt x="8610525" y="3488239"/>
                  </a:cubicBezTo>
                  <a:cubicBezTo>
                    <a:pt x="8612558" y="3489876"/>
                    <a:pt x="8614146" y="3491762"/>
                    <a:pt x="8615287" y="3493895"/>
                  </a:cubicBezTo>
                  <a:cubicBezTo>
                    <a:pt x="8616429" y="3496028"/>
                    <a:pt x="8616998" y="3498186"/>
                    <a:pt x="8616998" y="3500369"/>
                  </a:cubicBezTo>
                  <a:cubicBezTo>
                    <a:pt x="8616998" y="3503147"/>
                    <a:pt x="8616602" y="3505727"/>
                    <a:pt x="8615808" y="3508108"/>
                  </a:cubicBezTo>
                  <a:cubicBezTo>
                    <a:pt x="8615014" y="3510489"/>
                    <a:pt x="8613352" y="3512945"/>
                    <a:pt x="8610823" y="3515475"/>
                  </a:cubicBezTo>
                  <a:cubicBezTo>
                    <a:pt x="8608292" y="3518005"/>
                    <a:pt x="8604671" y="3520709"/>
                    <a:pt x="8599958" y="3523586"/>
                  </a:cubicBezTo>
                  <a:cubicBezTo>
                    <a:pt x="8595245" y="3526463"/>
                    <a:pt x="8588919" y="3529837"/>
                    <a:pt x="8580982" y="3533706"/>
                  </a:cubicBezTo>
                  <a:cubicBezTo>
                    <a:pt x="8573640" y="3537278"/>
                    <a:pt x="8567464" y="3540800"/>
                    <a:pt x="8562453" y="3544273"/>
                  </a:cubicBezTo>
                  <a:cubicBezTo>
                    <a:pt x="8557443" y="3547746"/>
                    <a:pt x="8553375" y="3551218"/>
                    <a:pt x="8550250" y="3554691"/>
                  </a:cubicBezTo>
                  <a:cubicBezTo>
                    <a:pt x="8547124" y="3558164"/>
                    <a:pt x="8544892" y="3561760"/>
                    <a:pt x="8543552" y="3565481"/>
                  </a:cubicBezTo>
                  <a:cubicBezTo>
                    <a:pt x="8542213" y="3569202"/>
                    <a:pt x="8541543" y="3573046"/>
                    <a:pt x="8541543" y="3577015"/>
                  </a:cubicBezTo>
                  <a:cubicBezTo>
                    <a:pt x="8541543" y="3583266"/>
                    <a:pt x="8542857" y="3588946"/>
                    <a:pt x="8545487" y="3594056"/>
                  </a:cubicBezTo>
                  <a:cubicBezTo>
                    <a:pt x="8548116" y="3599166"/>
                    <a:pt x="8551564" y="3603507"/>
                    <a:pt x="8555831" y="3607078"/>
                  </a:cubicBezTo>
                  <a:cubicBezTo>
                    <a:pt x="8560097" y="3610650"/>
                    <a:pt x="8564958" y="3613428"/>
                    <a:pt x="8570415" y="3615413"/>
                  </a:cubicBezTo>
                  <a:cubicBezTo>
                    <a:pt x="8575873" y="3617397"/>
                    <a:pt x="8581429" y="3618389"/>
                    <a:pt x="8587084" y="3618389"/>
                  </a:cubicBezTo>
                  <a:cubicBezTo>
                    <a:pt x="8591251" y="3618389"/>
                    <a:pt x="8595717" y="3618042"/>
                    <a:pt x="8600478" y="3617348"/>
                  </a:cubicBezTo>
                  <a:cubicBezTo>
                    <a:pt x="8605241" y="3616653"/>
                    <a:pt x="8610301" y="3615512"/>
                    <a:pt x="8615659" y="3613925"/>
                  </a:cubicBezTo>
                  <a:cubicBezTo>
                    <a:pt x="8617346" y="3613428"/>
                    <a:pt x="8618834" y="3613056"/>
                    <a:pt x="8620124" y="3612808"/>
                  </a:cubicBezTo>
                  <a:cubicBezTo>
                    <a:pt x="8621414" y="3612560"/>
                    <a:pt x="8622604" y="3612436"/>
                    <a:pt x="8623696" y="3612436"/>
                  </a:cubicBezTo>
                  <a:cubicBezTo>
                    <a:pt x="8625879" y="3612436"/>
                    <a:pt x="8627665" y="3613726"/>
                    <a:pt x="8629054" y="3616306"/>
                  </a:cubicBezTo>
                  <a:lnTo>
                    <a:pt x="8633965" y="3616306"/>
                  </a:lnTo>
                  <a:lnTo>
                    <a:pt x="8633965" y="3567639"/>
                  </a:lnTo>
                  <a:lnTo>
                    <a:pt x="8629054" y="3567639"/>
                  </a:lnTo>
                  <a:cubicBezTo>
                    <a:pt x="8627665" y="3574584"/>
                    <a:pt x="8625581" y="3580686"/>
                    <a:pt x="8622803" y="3585945"/>
                  </a:cubicBezTo>
                  <a:cubicBezTo>
                    <a:pt x="8620025" y="3591204"/>
                    <a:pt x="8616776" y="3595569"/>
                    <a:pt x="8613055" y="3599042"/>
                  </a:cubicBezTo>
                  <a:cubicBezTo>
                    <a:pt x="8609334" y="3602514"/>
                    <a:pt x="8605217" y="3605144"/>
                    <a:pt x="8600702" y="3606930"/>
                  </a:cubicBezTo>
                  <a:cubicBezTo>
                    <a:pt x="8596187" y="3608716"/>
                    <a:pt x="8591550" y="3609609"/>
                    <a:pt x="8586786" y="3609609"/>
                  </a:cubicBezTo>
                  <a:cubicBezTo>
                    <a:pt x="8583413" y="3609609"/>
                    <a:pt x="8580313" y="3609063"/>
                    <a:pt x="8577485" y="3607971"/>
                  </a:cubicBezTo>
                  <a:cubicBezTo>
                    <a:pt x="8574657" y="3606880"/>
                    <a:pt x="8572201" y="3605417"/>
                    <a:pt x="8570118" y="3603581"/>
                  </a:cubicBezTo>
                  <a:cubicBezTo>
                    <a:pt x="8568034" y="3601745"/>
                    <a:pt x="8566422" y="3599587"/>
                    <a:pt x="8565281" y="3597107"/>
                  </a:cubicBezTo>
                  <a:cubicBezTo>
                    <a:pt x="8564140" y="3594627"/>
                    <a:pt x="8563570" y="3591948"/>
                    <a:pt x="8563570" y="3589070"/>
                  </a:cubicBezTo>
                  <a:cubicBezTo>
                    <a:pt x="8563570" y="3585697"/>
                    <a:pt x="8564066" y="3582646"/>
                    <a:pt x="8565058" y="3579917"/>
                  </a:cubicBezTo>
                  <a:cubicBezTo>
                    <a:pt x="8566050" y="3577189"/>
                    <a:pt x="8567885" y="3574535"/>
                    <a:pt x="8570564" y="3571955"/>
                  </a:cubicBezTo>
                  <a:cubicBezTo>
                    <a:pt x="8573244" y="3569375"/>
                    <a:pt x="8576914" y="3566672"/>
                    <a:pt x="8581577" y="3563844"/>
                  </a:cubicBezTo>
                  <a:cubicBezTo>
                    <a:pt x="8586241" y="3561016"/>
                    <a:pt x="8592244" y="3557767"/>
                    <a:pt x="8599586" y="3554096"/>
                  </a:cubicBezTo>
                  <a:cubicBezTo>
                    <a:pt x="8606928" y="3550524"/>
                    <a:pt x="8612856" y="3547200"/>
                    <a:pt x="8617371" y="3544124"/>
                  </a:cubicBezTo>
                  <a:cubicBezTo>
                    <a:pt x="8621885" y="3541048"/>
                    <a:pt x="8625432" y="3537948"/>
                    <a:pt x="8628012" y="3534822"/>
                  </a:cubicBezTo>
                  <a:cubicBezTo>
                    <a:pt x="8630591" y="3531697"/>
                    <a:pt x="8632328" y="3528423"/>
                    <a:pt x="8633221" y="3525000"/>
                  </a:cubicBezTo>
                  <a:cubicBezTo>
                    <a:pt x="8634114" y="3521577"/>
                    <a:pt x="8634560" y="3517682"/>
                    <a:pt x="8634560" y="3513317"/>
                  </a:cubicBezTo>
                  <a:cubicBezTo>
                    <a:pt x="8634560" y="3507761"/>
                    <a:pt x="8633544" y="3502576"/>
                    <a:pt x="8631510" y="3497764"/>
                  </a:cubicBezTo>
                  <a:cubicBezTo>
                    <a:pt x="8629476" y="3492952"/>
                    <a:pt x="8626623" y="3488785"/>
                    <a:pt x="8622952" y="3485263"/>
                  </a:cubicBezTo>
                  <a:cubicBezTo>
                    <a:pt x="8619281" y="3481740"/>
                    <a:pt x="8614915" y="3478962"/>
                    <a:pt x="8609855" y="3476928"/>
                  </a:cubicBezTo>
                  <a:cubicBezTo>
                    <a:pt x="8604795" y="3474894"/>
                    <a:pt x="8599238" y="3473877"/>
                    <a:pt x="8593186" y="3473877"/>
                  </a:cubicBezTo>
                  <a:close/>
                  <a:moveTo>
                    <a:pt x="8735912" y="3473877"/>
                  </a:moveTo>
                  <a:cubicBezTo>
                    <a:pt x="8725396" y="3473877"/>
                    <a:pt x="8716465" y="3475415"/>
                    <a:pt x="8709123" y="3478491"/>
                  </a:cubicBezTo>
                  <a:cubicBezTo>
                    <a:pt x="8701781" y="3481567"/>
                    <a:pt x="8696473" y="3486875"/>
                    <a:pt x="8693199" y="3494416"/>
                  </a:cubicBezTo>
                  <a:cubicBezTo>
                    <a:pt x="8691413" y="3498781"/>
                    <a:pt x="8690520" y="3507512"/>
                    <a:pt x="8690520" y="3520609"/>
                  </a:cubicBezTo>
                  <a:lnTo>
                    <a:pt x="8690520" y="3566895"/>
                  </a:lnTo>
                  <a:cubicBezTo>
                    <a:pt x="8690520" y="3573443"/>
                    <a:pt x="8690445" y="3578702"/>
                    <a:pt x="8690297" y="3582671"/>
                  </a:cubicBezTo>
                  <a:cubicBezTo>
                    <a:pt x="8690148" y="3586639"/>
                    <a:pt x="8689974" y="3589368"/>
                    <a:pt x="8689776" y="3590856"/>
                  </a:cubicBezTo>
                  <a:cubicBezTo>
                    <a:pt x="8689280" y="3593734"/>
                    <a:pt x="8688461" y="3595668"/>
                    <a:pt x="8687320" y="3596661"/>
                  </a:cubicBezTo>
                  <a:cubicBezTo>
                    <a:pt x="8686179" y="3597653"/>
                    <a:pt x="8684864" y="3598149"/>
                    <a:pt x="8683376" y="3598149"/>
                  </a:cubicBezTo>
                  <a:cubicBezTo>
                    <a:pt x="8682384" y="3598149"/>
                    <a:pt x="8681442" y="3598000"/>
                    <a:pt x="8680548" y="3597702"/>
                  </a:cubicBezTo>
                  <a:cubicBezTo>
                    <a:pt x="8679655" y="3597405"/>
                    <a:pt x="8678614" y="3596809"/>
                    <a:pt x="8677423" y="3595916"/>
                  </a:cubicBezTo>
                  <a:cubicBezTo>
                    <a:pt x="8676233" y="3595023"/>
                    <a:pt x="8674843" y="3593808"/>
                    <a:pt x="8673256" y="3592270"/>
                  </a:cubicBezTo>
                  <a:cubicBezTo>
                    <a:pt x="8671668" y="3590732"/>
                    <a:pt x="8669634" y="3588723"/>
                    <a:pt x="8667153" y="3586243"/>
                  </a:cubicBezTo>
                  <a:lnTo>
                    <a:pt x="8667153" y="3594577"/>
                  </a:lnTo>
                  <a:cubicBezTo>
                    <a:pt x="8678366" y="3609460"/>
                    <a:pt x="8688982" y="3616901"/>
                    <a:pt x="8699003" y="3616901"/>
                  </a:cubicBezTo>
                  <a:cubicBezTo>
                    <a:pt x="8703765" y="3616901"/>
                    <a:pt x="8707635" y="3615214"/>
                    <a:pt x="8710612" y="3611841"/>
                  </a:cubicBezTo>
                  <a:cubicBezTo>
                    <a:pt x="8713588" y="3608468"/>
                    <a:pt x="8715077" y="3602713"/>
                    <a:pt x="8715077" y="3594577"/>
                  </a:cubicBezTo>
                  <a:cubicBezTo>
                    <a:pt x="8729067" y="3605491"/>
                    <a:pt x="8737848" y="3611742"/>
                    <a:pt x="8741419" y="3613329"/>
                  </a:cubicBezTo>
                  <a:cubicBezTo>
                    <a:pt x="8746677" y="3615810"/>
                    <a:pt x="8752383" y="3617050"/>
                    <a:pt x="8758534" y="3617050"/>
                  </a:cubicBezTo>
                  <a:cubicBezTo>
                    <a:pt x="8763198" y="3617050"/>
                    <a:pt x="8767514" y="3616207"/>
                    <a:pt x="8771482" y="3614520"/>
                  </a:cubicBezTo>
                  <a:cubicBezTo>
                    <a:pt x="8775451" y="3612833"/>
                    <a:pt x="8778874" y="3610452"/>
                    <a:pt x="8781751" y="3607376"/>
                  </a:cubicBezTo>
                  <a:cubicBezTo>
                    <a:pt x="8784629" y="3604300"/>
                    <a:pt x="8786886" y="3600604"/>
                    <a:pt x="8788523" y="3596288"/>
                  </a:cubicBezTo>
                  <a:cubicBezTo>
                    <a:pt x="8790160" y="3591972"/>
                    <a:pt x="8790979" y="3587185"/>
                    <a:pt x="8790979" y="3581927"/>
                  </a:cubicBezTo>
                  <a:cubicBezTo>
                    <a:pt x="8790979" y="3578057"/>
                    <a:pt x="8790458" y="3574485"/>
                    <a:pt x="8789416" y="3571211"/>
                  </a:cubicBezTo>
                  <a:cubicBezTo>
                    <a:pt x="8788374" y="3567937"/>
                    <a:pt x="8786812" y="3564836"/>
                    <a:pt x="8784728" y="3561909"/>
                  </a:cubicBezTo>
                  <a:cubicBezTo>
                    <a:pt x="8782644" y="3558982"/>
                    <a:pt x="8779990" y="3556179"/>
                    <a:pt x="8776766" y="3553500"/>
                  </a:cubicBezTo>
                  <a:cubicBezTo>
                    <a:pt x="8773541" y="3550821"/>
                    <a:pt x="8769746" y="3548192"/>
                    <a:pt x="8765380" y="3545612"/>
                  </a:cubicBezTo>
                  <a:cubicBezTo>
                    <a:pt x="8755161" y="3539560"/>
                    <a:pt x="8738393" y="3532317"/>
                    <a:pt x="8715077" y="3523884"/>
                  </a:cubicBezTo>
                  <a:lnTo>
                    <a:pt x="8715077" y="3518526"/>
                  </a:lnTo>
                  <a:cubicBezTo>
                    <a:pt x="8715077" y="3511680"/>
                    <a:pt x="8715647" y="3505975"/>
                    <a:pt x="8716788" y="3501411"/>
                  </a:cubicBezTo>
                  <a:cubicBezTo>
                    <a:pt x="8717929" y="3496846"/>
                    <a:pt x="8719565" y="3493200"/>
                    <a:pt x="8721699" y="3490472"/>
                  </a:cubicBezTo>
                  <a:cubicBezTo>
                    <a:pt x="8723833" y="3487743"/>
                    <a:pt x="8726486" y="3485808"/>
                    <a:pt x="8729662" y="3484667"/>
                  </a:cubicBezTo>
                  <a:cubicBezTo>
                    <a:pt x="8732837" y="3483526"/>
                    <a:pt x="8736409" y="3482956"/>
                    <a:pt x="8740377" y="3482956"/>
                  </a:cubicBezTo>
                  <a:cubicBezTo>
                    <a:pt x="8743552" y="3482956"/>
                    <a:pt x="8746405" y="3483427"/>
                    <a:pt x="8748935" y="3484370"/>
                  </a:cubicBezTo>
                  <a:cubicBezTo>
                    <a:pt x="8751465" y="3485312"/>
                    <a:pt x="8753623" y="3486553"/>
                    <a:pt x="8755408" y="3488090"/>
                  </a:cubicBezTo>
                  <a:cubicBezTo>
                    <a:pt x="8757194" y="3489628"/>
                    <a:pt x="8758559" y="3491414"/>
                    <a:pt x="8759502" y="3493448"/>
                  </a:cubicBezTo>
                  <a:cubicBezTo>
                    <a:pt x="8760444" y="3495482"/>
                    <a:pt x="8760916" y="3497541"/>
                    <a:pt x="8760916" y="3499625"/>
                  </a:cubicBezTo>
                  <a:lnTo>
                    <a:pt x="8760618" y="3508257"/>
                  </a:lnTo>
                  <a:cubicBezTo>
                    <a:pt x="8760618" y="3512821"/>
                    <a:pt x="8761784" y="3516343"/>
                    <a:pt x="8764116" y="3518823"/>
                  </a:cubicBezTo>
                  <a:cubicBezTo>
                    <a:pt x="8766447" y="3521304"/>
                    <a:pt x="8769498" y="3522544"/>
                    <a:pt x="8773268" y="3522544"/>
                  </a:cubicBezTo>
                  <a:cubicBezTo>
                    <a:pt x="8776939" y="3522544"/>
                    <a:pt x="8779941" y="3521254"/>
                    <a:pt x="8782272" y="3518675"/>
                  </a:cubicBezTo>
                  <a:cubicBezTo>
                    <a:pt x="8784604" y="3516095"/>
                    <a:pt x="8785770" y="3512573"/>
                    <a:pt x="8785770" y="3508108"/>
                  </a:cubicBezTo>
                  <a:cubicBezTo>
                    <a:pt x="8785770" y="3503941"/>
                    <a:pt x="8784654" y="3499823"/>
                    <a:pt x="8782421" y="3495755"/>
                  </a:cubicBezTo>
                  <a:cubicBezTo>
                    <a:pt x="8780189" y="3491687"/>
                    <a:pt x="8776964" y="3488016"/>
                    <a:pt x="8772747" y="3484742"/>
                  </a:cubicBezTo>
                  <a:cubicBezTo>
                    <a:pt x="8768530" y="3481468"/>
                    <a:pt x="8763322" y="3478838"/>
                    <a:pt x="8757120" y="3476854"/>
                  </a:cubicBezTo>
                  <a:cubicBezTo>
                    <a:pt x="8750919" y="3474870"/>
                    <a:pt x="8743850" y="3473877"/>
                    <a:pt x="8735912" y="3473877"/>
                  </a:cubicBezTo>
                  <a:close/>
                  <a:moveTo>
                    <a:pt x="9155161" y="3473877"/>
                  </a:moveTo>
                  <a:cubicBezTo>
                    <a:pt x="9153276" y="3473877"/>
                    <a:pt x="9150845" y="3474175"/>
                    <a:pt x="9147868" y="3474770"/>
                  </a:cubicBezTo>
                  <a:cubicBezTo>
                    <a:pt x="9144892" y="3475366"/>
                    <a:pt x="9141891" y="3476011"/>
                    <a:pt x="9138864" y="3476705"/>
                  </a:cubicBezTo>
                  <a:cubicBezTo>
                    <a:pt x="9135838" y="3477400"/>
                    <a:pt x="9133085" y="3478045"/>
                    <a:pt x="9130605" y="3478640"/>
                  </a:cubicBezTo>
                  <a:cubicBezTo>
                    <a:pt x="9128124" y="3479235"/>
                    <a:pt x="9126437" y="3479533"/>
                    <a:pt x="9125544" y="3479533"/>
                  </a:cubicBezTo>
                  <a:cubicBezTo>
                    <a:pt x="9123957" y="3479533"/>
                    <a:pt x="9122716" y="3479186"/>
                    <a:pt x="9121824" y="3478491"/>
                  </a:cubicBezTo>
                  <a:cubicBezTo>
                    <a:pt x="9120930" y="3477796"/>
                    <a:pt x="9119889" y="3476259"/>
                    <a:pt x="9118698" y="3473877"/>
                  </a:cubicBezTo>
                  <a:lnTo>
                    <a:pt x="9113787" y="3473877"/>
                  </a:lnTo>
                  <a:lnTo>
                    <a:pt x="9113787" y="3520312"/>
                  </a:lnTo>
                  <a:lnTo>
                    <a:pt x="9118698" y="3520312"/>
                  </a:lnTo>
                  <a:cubicBezTo>
                    <a:pt x="9120583" y="3512970"/>
                    <a:pt x="9122716" y="3506892"/>
                    <a:pt x="9125098" y="3502080"/>
                  </a:cubicBezTo>
                  <a:cubicBezTo>
                    <a:pt x="9127479" y="3497268"/>
                    <a:pt x="9130183" y="3493423"/>
                    <a:pt x="9133209" y="3490546"/>
                  </a:cubicBezTo>
                  <a:cubicBezTo>
                    <a:pt x="9136235" y="3487669"/>
                    <a:pt x="9139609" y="3485635"/>
                    <a:pt x="9143329" y="3484444"/>
                  </a:cubicBezTo>
                  <a:cubicBezTo>
                    <a:pt x="9147050" y="3483253"/>
                    <a:pt x="9151192" y="3482658"/>
                    <a:pt x="9155757" y="3482658"/>
                  </a:cubicBezTo>
                  <a:cubicBezTo>
                    <a:pt x="9159229" y="3482658"/>
                    <a:pt x="9162379" y="3483179"/>
                    <a:pt x="9165207" y="3484221"/>
                  </a:cubicBezTo>
                  <a:cubicBezTo>
                    <a:pt x="9168035" y="3485263"/>
                    <a:pt x="9170466" y="3486602"/>
                    <a:pt x="9172499" y="3488239"/>
                  </a:cubicBezTo>
                  <a:cubicBezTo>
                    <a:pt x="9174534" y="3489876"/>
                    <a:pt x="9176121" y="3491762"/>
                    <a:pt x="9177262" y="3493895"/>
                  </a:cubicBezTo>
                  <a:cubicBezTo>
                    <a:pt x="9178403" y="3496028"/>
                    <a:pt x="9178973" y="3498186"/>
                    <a:pt x="9178973" y="3500369"/>
                  </a:cubicBezTo>
                  <a:cubicBezTo>
                    <a:pt x="9178973" y="3503147"/>
                    <a:pt x="9178577" y="3505727"/>
                    <a:pt x="9177783" y="3508108"/>
                  </a:cubicBezTo>
                  <a:cubicBezTo>
                    <a:pt x="9176989" y="3510489"/>
                    <a:pt x="9175328" y="3512945"/>
                    <a:pt x="9172797" y="3515475"/>
                  </a:cubicBezTo>
                  <a:cubicBezTo>
                    <a:pt x="9170267" y="3518005"/>
                    <a:pt x="9166645" y="3520709"/>
                    <a:pt x="9161933" y="3523586"/>
                  </a:cubicBezTo>
                  <a:cubicBezTo>
                    <a:pt x="9157220" y="3526463"/>
                    <a:pt x="9150895" y="3529837"/>
                    <a:pt x="9142957" y="3533706"/>
                  </a:cubicBezTo>
                  <a:cubicBezTo>
                    <a:pt x="9135615" y="3537278"/>
                    <a:pt x="9129439" y="3540800"/>
                    <a:pt x="9124428" y="3544273"/>
                  </a:cubicBezTo>
                  <a:cubicBezTo>
                    <a:pt x="9119417" y="3547746"/>
                    <a:pt x="9115350" y="3551218"/>
                    <a:pt x="9112224" y="3554691"/>
                  </a:cubicBezTo>
                  <a:cubicBezTo>
                    <a:pt x="9109099" y="3558164"/>
                    <a:pt x="9106866" y="3561760"/>
                    <a:pt x="9105527" y="3565481"/>
                  </a:cubicBezTo>
                  <a:cubicBezTo>
                    <a:pt x="9104187" y="3569202"/>
                    <a:pt x="9103518" y="3573046"/>
                    <a:pt x="9103518" y="3577015"/>
                  </a:cubicBezTo>
                  <a:cubicBezTo>
                    <a:pt x="9103518" y="3583266"/>
                    <a:pt x="9104832" y="3588946"/>
                    <a:pt x="9107462" y="3594056"/>
                  </a:cubicBezTo>
                  <a:cubicBezTo>
                    <a:pt x="9110091" y="3599166"/>
                    <a:pt x="9113539" y="3603507"/>
                    <a:pt x="9117805" y="3607078"/>
                  </a:cubicBezTo>
                  <a:cubicBezTo>
                    <a:pt x="9122072" y="3610650"/>
                    <a:pt x="9126933" y="3613428"/>
                    <a:pt x="9132390" y="3615413"/>
                  </a:cubicBezTo>
                  <a:cubicBezTo>
                    <a:pt x="9137847" y="3617397"/>
                    <a:pt x="9143404" y="3618389"/>
                    <a:pt x="9149059" y="3618389"/>
                  </a:cubicBezTo>
                  <a:cubicBezTo>
                    <a:pt x="9153226" y="3618389"/>
                    <a:pt x="9157691" y="3618042"/>
                    <a:pt x="9162453" y="3617348"/>
                  </a:cubicBezTo>
                  <a:cubicBezTo>
                    <a:pt x="9167216" y="3616653"/>
                    <a:pt x="9172276" y="3615512"/>
                    <a:pt x="9177634" y="3613925"/>
                  </a:cubicBezTo>
                  <a:cubicBezTo>
                    <a:pt x="9179321" y="3613428"/>
                    <a:pt x="9180809" y="3613056"/>
                    <a:pt x="9182099" y="3612808"/>
                  </a:cubicBezTo>
                  <a:cubicBezTo>
                    <a:pt x="9183389" y="3612560"/>
                    <a:pt x="9184579" y="3612436"/>
                    <a:pt x="9185671" y="3612436"/>
                  </a:cubicBezTo>
                  <a:cubicBezTo>
                    <a:pt x="9187854" y="3612436"/>
                    <a:pt x="9189640" y="3613726"/>
                    <a:pt x="9191029" y="3616306"/>
                  </a:cubicBezTo>
                  <a:lnTo>
                    <a:pt x="9195940" y="3616306"/>
                  </a:lnTo>
                  <a:lnTo>
                    <a:pt x="9195940" y="3567639"/>
                  </a:lnTo>
                  <a:lnTo>
                    <a:pt x="9191029" y="3567639"/>
                  </a:lnTo>
                  <a:cubicBezTo>
                    <a:pt x="9189640" y="3574584"/>
                    <a:pt x="9187556" y="3580686"/>
                    <a:pt x="9184778" y="3585945"/>
                  </a:cubicBezTo>
                  <a:cubicBezTo>
                    <a:pt x="9182000" y="3591204"/>
                    <a:pt x="9178750" y="3595569"/>
                    <a:pt x="9175030" y="3599042"/>
                  </a:cubicBezTo>
                  <a:cubicBezTo>
                    <a:pt x="9171309" y="3602514"/>
                    <a:pt x="9167191" y="3605144"/>
                    <a:pt x="9162677" y="3606930"/>
                  </a:cubicBezTo>
                  <a:cubicBezTo>
                    <a:pt x="9158163" y="3608716"/>
                    <a:pt x="9153524" y="3609609"/>
                    <a:pt x="9148761" y="3609609"/>
                  </a:cubicBezTo>
                  <a:cubicBezTo>
                    <a:pt x="9145388" y="3609609"/>
                    <a:pt x="9142288" y="3609063"/>
                    <a:pt x="9139460" y="3607971"/>
                  </a:cubicBezTo>
                  <a:cubicBezTo>
                    <a:pt x="9136632" y="3606880"/>
                    <a:pt x="9134176" y="3605417"/>
                    <a:pt x="9132092" y="3603581"/>
                  </a:cubicBezTo>
                  <a:cubicBezTo>
                    <a:pt x="9130009" y="3601745"/>
                    <a:pt x="9128397" y="3599587"/>
                    <a:pt x="9127256" y="3597107"/>
                  </a:cubicBezTo>
                  <a:cubicBezTo>
                    <a:pt x="9126115" y="3594627"/>
                    <a:pt x="9125544" y="3591948"/>
                    <a:pt x="9125544" y="3589070"/>
                  </a:cubicBezTo>
                  <a:cubicBezTo>
                    <a:pt x="9125544" y="3585697"/>
                    <a:pt x="9126040" y="3582646"/>
                    <a:pt x="9127033" y="3579917"/>
                  </a:cubicBezTo>
                  <a:cubicBezTo>
                    <a:pt x="9128025" y="3577189"/>
                    <a:pt x="9129861" y="3574535"/>
                    <a:pt x="9132539" y="3571955"/>
                  </a:cubicBezTo>
                  <a:cubicBezTo>
                    <a:pt x="9135218" y="3569375"/>
                    <a:pt x="9138889" y="3566672"/>
                    <a:pt x="9143552" y="3563844"/>
                  </a:cubicBezTo>
                  <a:cubicBezTo>
                    <a:pt x="9148216" y="3561016"/>
                    <a:pt x="9154218" y="3557767"/>
                    <a:pt x="9161561" y="3554096"/>
                  </a:cubicBezTo>
                  <a:cubicBezTo>
                    <a:pt x="9168903" y="3550524"/>
                    <a:pt x="9174831" y="3547200"/>
                    <a:pt x="9179346" y="3544124"/>
                  </a:cubicBezTo>
                  <a:cubicBezTo>
                    <a:pt x="9183860" y="3541048"/>
                    <a:pt x="9187407" y="3537948"/>
                    <a:pt x="9189987" y="3534822"/>
                  </a:cubicBezTo>
                  <a:cubicBezTo>
                    <a:pt x="9192567" y="3531697"/>
                    <a:pt x="9194303" y="3528423"/>
                    <a:pt x="9195196" y="3525000"/>
                  </a:cubicBezTo>
                  <a:cubicBezTo>
                    <a:pt x="9196089" y="3521577"/>
                    <a:pt x="9196535" y="3517682"/>
                    <a:pt x="9196535" y="3513317"/>
                  </a:cubicBezTo>
                  <a:cubicBezTo>
                    <a:pt x="9196535" y="3507761"/>
                    <a:pt x="9195518" y="3502576"/>
                    <a:pt x="9193484" y="3497764"/>
                  </a:cubicBezTo>
                  <a:cubicBezTo>
                    <a:pt x="9191450" y="3492952"/>
                    <a:pt x="9188598" y="3488785"/>
                    <a:pt x="9184927" y="3485263"/>
                  </a:cubicBezTo>
                  <a:cubicBezTo>
                    <a:pt x="9181256" y="3481740"/>
                    <a:pt x="9176890" y="3478962"/>
                    <a:pt x="9171830" y="3476928"/>
                  </a:cubicBezTo>
                  <a:cubicBezTo>
                    <a:pt x="9166770" y="3474894"/>
                    <a:pt x="9161213" y="3473877"/>
                    <a:pt x="9155161" y="3473877"/>
                  </a:cubicBezTo>
                  <a:close/>
                  <a:moveTo>
                    <a:pt x="231279" y="3473728"/>
                  </a:moveTo>
                  <a:cubicBezTo>
                    <a:pt x="223738" y="3473728"/>
                    <a:pt x="216768" y="3475043"/>
                    <a:pt x="210369" y="3477672"/>
                  </a:cubicBezTo>
                  <a:cubicBezTo>
                    <a:pt x="203969" y="3480302"/>
                    <a:pt x="198437" y="3484047"/>
                    <a:pt x="193774" y="3488909"/>
                  </a:cubicBezTo>
                  <a:cubicBezTo>
                    <a:pt x="189111" y="3493771"/>
                    <a:pt x="185464" y="3499600"/>
                    <a:pt x="182835" y="3506396"/>
                  </a:cubicBezTo>
                  <a:cubicBezTo>
                    <a:pt x="180206" y="3513193"/>
                    <a:pt x="178891" y="3520808"/>
                    <a:pt x="178891" y="3529241"/>
                  </a:cubicBezTo>
                  <a:lnTo>
                    <a:pt x="273100" y="3529241"/>
                  </a:lnTo>
                  <a:cubicBezTo>
                    <a:pt x="273100" y="3539362"/>
                    <a:pt x="271760" y="3548440"/>
                    <a:pt x="269081" y="3556477"/>
                  </a:cubicBezTo>
                  <a:cubicBezTo>
                    <a:pt x="266402" y="3564514"/>
                    <a:pt x="262781" y="3571335"/>
                    <a:pt x="258217" y="3576941"/>
                  </a:cubicBezTo>
                  <a:cubicBezTo>
                    <a:pt x="253653" y="3582547"/>
                    <a:pt x="248369" y="3586813"/>
                    <a:pt x="242367" y="3589740"/>
                  </a:cubicBezTo>
                  <a:cubicBezTo>
                    <a:pt x="236364" y="3592667"/>
                    <a:pt x="230038" y="3594130"/>
                    <a:pt x="223391" y="3594130"/>
                  </a:cubicBezTo>
                  <a:cubicBezTo>
                    <a:pt x="214461" y="3594130"/>
                    <a:pt x="206697" y="3591675"/>
                    <a:pt x="200100" y="3586763"/>
                  </a:cubicBezTo>
                  <a:cubicBezTo>
                    <a:pt x="193501" y="3581852"/>
                    <a:pt x="187970" y="3573443"/>
                    <a:pt x="183505" y="3561537"/>
                  </a:cubicBezTo>
                  <a:lnTo>
                    <a:pt x="178891" y="3564514"/>
                  </a:lnTo>
                  <a:cubicBezTo>
                    <a:pt x="179983" y="3571161"/>
                    <a:pt x="182066" y="3577710"/>
                    <a:pt x="185142" y="3584159"/>
                  </a:cubicBezTo>
                  <a:cubicBezTo>
                    <a:pt x="188218" y="3590608"/>
                    <a:pt x="192162" y="3596363"/>
                    <a:pt x="196974" y="3601423"/>
                  </a:cubicBezTo>
                  <a:cubicBezTo>
                    <a:pt x="201786" y="3606483"/>
                    <a:pt x="207392" y="3610576"/>
                    <a:pt x="213792" y="3613701"/>
                  </a:cubicBezTo>
                  <a:cubicBezTo>
                    <a:pt x="220191" y="3616827"/>
                    <a:pt x="227161" y="3618389"/>
                    <a:pt x="234702" y="3618389"/>
                  </a:cubicBezTo>
                  <a:cubicBezTo>
                    <a:pt x="242838" y="3618389"/>
                    <a:pt x="250502" y="3616728"/>
                    <a:pt x="257696" y="3613404"/>
                  </a:cubicBezTo>
                  <a:cubicBezTo>
                    <a:pt x="264889" y="3610080"/>
                    <a:pt x="271189" y="3605367"/>
                    <a:pt x="276597" y="3599265"/>
                  </a:cubicBezTo>
                  <a:cubicBezTo>
                    <a:pt x="282004" y="3593163"/>
                    <a:pt x="286295" y="3585771"/>
                    <a:pt x="289471" y="3577090"/>
                  </a:cubicBezTo>
                  <a:cubicBezTo>
                    <a:pt x="292646" y="3568408"/>
                    <a:pt x="294233" y="3558660"/>
                    <a:pt x="294233" y="3547845"/>
                  </a:cubicBezTo>
                  <a:cubicBezTo>
                    <a:pt x="294233" y="3536038"/>
                    <a:pt x="292621" y="3525545"/>
                    <a:pt x="289396" y="3516368"/>
                  </a:cubicBezTo>
                  <a:cubicBezTo>
                    <a:pt x="286172" y="3507190"/>
                    <a:pt x="281732" y="3499426"/>
                    <a:pt x="276076" y="3493076"/>
                  </a:cubicBezTo>
                  <a:cubicBezTo>
                    <a:pt x="270421" y="3486726"/>
                    <a:pt x="263748" y="3481914"/>
                    <a:pt x="256059" y="3478640"/>
                  </a:cubicBezTo>
                  <a:cubicBezTo>
                    <a:pt x="248369" y="3475366"/>
                    <a:pt x="240109" y="3473728"/>
                    <a:pt x="231279" y="3473728"/>
                  </a:cubicBezTo>
                  <a:close/>
                  <a:moveTo>
                    <a:pt x="374154" y="3473728"/>
                  </a:moveTo>
                  <a:cubicBezTo>
                    <a:pt x="366613" y="3473728"/>
                    <a:pt x="359643" y="3475043"/>
                    <a:pt x="353244" y="3477672"/>
                  </a:cubicBezTo>
                  <a:cubicBezTo>
                    <a:pt x="346844" y="3480302"/>
                    <a:pt x="341312" y="3484047"/>
                    <a:pt x="336649" y="3488909"/>
                  </a:cubicBezTo>
                  <a:cubicBezTo>
                    <a:pt x="331986" y="3493771"/>
                    <a:pt x="328339" y="3499600"/>
                    <a:pt x="325710" y="3506396"/>
                  </a:cubicBezTo>
                  <a:cubicBezTo>
                    <a:pt x="323081" y="3513193"/>
                    <a:pt x="321766" y="3520808"/>
                    <a:pt x="321766" y="3529241"/>
                  </a:cubicBezTo>
                  <a:lnTo>
                    <a:pt x="415975" y="3529241"/>
                  </a:lnTo>
                  <a:cubicBezTo>
                    <a:pt x="415975" y="3539362"/>
                    <a:pt x="414635" y="3548440"/>
                    <a:pt x="411956" y="3556477"/>
                  </a:cubicBezTo>
                  <a:cubicBezTo>
                    <a:pt x="409277" y="3564514"/>
                    <a:pt x="405656" y="3571335"/>
                    <a:pt x="401092" y="3576941"/>
                  </a:cubicBezTo>
                  <a:cubicBezTo>
                    <a:pt x="396528" y="3582547"/>
                    <a:pt x="391244" y="3586813"/>
                    <a:pt x="385242" y="3589740"/>
                  </a:cubicBezTo>
                  <a:cubicBezTo>
                    <a:pt x="379239" y="3592667"/>
                    <a:pt x="372913" y="3594130"/>
                    <a:pt x="366266" y="3594130"/>
                  </a:cubicBezTo>
                  <a:cubicBezTo>
                    <a:pt x="357336" y="3594130"/>
                    <a:pt x="349572" y="3591675"/>
                    <a:pt x="342975" y="3586763"/>
                  </a:cubicBezTo>
                  <a:cubicBezTo>
                    <a:pt x="336376" y="3581852"/>
                    <a:pt x="330845" y="3573443"/>
                    <a:pt x="326380" y="3561537"/>
                  </a:cubicBezTo>
                  <a:lnTo>
                    <a:pt x="321766" y="3564514"/>
                  </a:lnTo>
                  <a:cubicBezTo>
                    <a:pt x="322858" y="3571161"/>
                    <a:pt x="324941" y="3577710"/>
                    <a:pt x="328017" y="3584159"/>
                  </a:cubicBezTo>
                  <a:cubicBezTo>
                    <a:pt x="331093" y="3590608"/>
                    <a:pt x="335037" y="3596363"/>
                    <a:pt x="339849" y="3601423"/>
                  </a:cubicBezTo>
                  <a:cubicBezTo>
                    <a:pt x="344661" y="3606483"/>
                    <a:pt x="350267" y="3610576"/>
                    <a:pt x="356667" y="3613701"/>
                  </a:cubicBezTo>
                  <a:cubicBezTo>
                    <a:pt x="363066" y="3616827"/>
                    <a:pt x="370036" y="3618389"/>
                    <a:pt x="377577" y="3618389"/>
                  </a:cubicBezTo>
                  <a:cubicBezTo>
                    <a:pt x="385713" y="3618389"/>
                    <a:pt x="393377" y="3616728"/>
                    <a:pt x="400571" y="3613404"/>
                  </a:cubicBezTo>
                  <a:cubicBezTo>
                    <a:pt x="407764" y="3610080"/>
                    <a:pt x="414064" y="3605367"/>
                    <a:pt x="419472" y="3599265"/>
                  </a:cubicBezTo>
                  <a:cubicBezTo>
                    <a:pt x="424879" y="3593163"/>
                    <a:pt x="429170" y="3585771"/>
                    <a:pt x="432346" y="3577090"/>
                  </a:cubicBezTo>
                  <a:cubicBezTo>
                    <a:pt x="435521" y="3568408"/>
                    <a:pt x="437108" y="3558660"/>
                    <a:pt x="437108" y="3547845"/>
                  </a:cubicBezTo>
                  <a:cubicBezTo>
                    <a:pt x="437108" y="3536038"/>
                    <a:pt x="435496" y="3525545"/>
                    <a:pt x="432271" y="3516368"/>
                  </a:cubicBezTo>
                  <a:cubicBezTo>
                    <a:pt x="429047" y="3507190"/>
                    <a:pt x="424607" y="3499426"/>
                    <a:pt x="418951" y="3493076"/>
                  </a:cubicBezTo>
                  <a:cubicBezTo>
                    <a:pt x="413296" y="3486726"/>
                    <a:pt x="406623" y="3481914"/>
                    <a:pt x="398934" y="3478640"/>
                  </a:cubicBezTo>
                  <a:cubicBezTo>
                    <a:pt x="391244" y="3475366"/>
                    <a:pt x="382984" y="3473728"/>
                    <a:pt x="374154" y="3473728"/>
                  </a:cubicBezTo>
                  <a:close/>
                  <a:moveTo>
                    <a:pt x="3660279" y="3473728"/>
                  </a:moveTo>
                  <a:cubicBezTo>
                    <a:pt x="3652738" y="3473728"/>
                    <a:pt x="3645768" y="3475043"/>
                    <a:pt x="3639368" y="3477672"/>
                  </a:cubicBezTo>
                  <a:cubicBezTo>
                    <a:pt x="3632969" y="3480302"/>
                    <a:pt x="3627437" y="3484047"/>
                    <a:pt x="3622774" y="3488909"/>
                  </a:cubicBezTo>
                  <a:cubicBezTo>
                    <a:pt x="3618110" y="3493771"/>
                    <a:pt x="3614464" y="3499600"/>
                    <a:pt x="3611835" y="3506396"/>
                  </a:cubicBezTo>
                  <a:cubicBezTo>
                    <a:pt x="3609206" y="3513193"/>
                    <a:pt x="3607891" y="3520808"/>
                    <a:pt x="3607891" y="3529241"/>
                  </a:cubicBezTo>
                  <a:lnTo>
                    <a:pt x="3702099" y="3529241"/>
                  </a:lnTo>
                  <a:cubicBezTo>
                    <a:pt x="3702099" y="3539362"/>
                    <a:pt x="3700760" y="3548440"/>
                    <a:pt x="3698081" y="3556477"/>
                  </a:cubicBezTo>
                  <a:cubicBezTo>
                    <a:pt x="3695402" y="3564514"/>
                    <a:pt x="3691780" y="3571335"/>
                    <a:pt x="3687217" y="3576941"/>
                  </a:cubicBezTo>
                  <a:cubicBezTo>
                    <a:pt x="3682652" y="3582547"/>
                    <a:pt x="3677369" y="3586813"/>
                    <a:pt x="3671366" y="3589740"/>
                  </a:cubicBezTo>
                  <a:cubicBezTo>
                    <a:pt x="3665363" y="3592667"/>
                    <a:pt x="3659038" y="3594130"/>
                    <a:pt x="3652391" y="3594130"/>
                  </a:cubicBezTo>
                  <a:cubicBezTo>
                    <a:pt x="3643461" y="3594130"/>
                    <a:pt x="3635697" y="3591675"/>
                    <a:pt x="3629099" y="3586763"/>
                  </a:cubicBezTo>
                  <a:cubicBezTo>
                    <a:pt x="3622501" y="3581852"/>
                    <a:pt x="3616970" y="3573443"/>
                    <a:pt x="3612505" y="3561537"/>
                  </a:cubicBezTo>
                  <a:lnTo>
                    <a:pt x="3607891" y="3564514"/>
                  </a:lnTo>
                  <a:cubicBezTo>
                    <a:pt x="3608982" y="3571161"/>
                    <a:pt x="3611066" y="3577710"/>
                    <a:pt x="3614142" y="3584159"/>
                  </a:cubicBezTo>
                  <a:cubicBezTo>
                    <a:pt x="3617217" y="3590608"/>
                    <a:pt x="3621161" y="3596363"/>
                    <a:pt x="3625974" y="3601423"/>
                  </a:cubicBezTo>
                  <a:cubicBezTo>
                    <a:pt x="3630786" y="3606483"/>
                    <a:pt x="3636392" y="3610576"/>
                    <a:pt x="3642791" y="3613701"/>
                  </a:cubicBezTo>
                  <a:cubicBezTo>
                    <a:pt x="3649191" y="3616827"/>
                    <a:pt x="3656161" y="3618389"/>
                    <a:pt x="3663702" y="3618389"/>
                  </a:cubicBezTo>
                  <a:cubicBezTo>
                    <a:pt x="3671837" y="3618389"/>
                    <a:pt x="3679502" y="3616728"/>
                    <a:pt x="3686696" y="3613404"/>
                  </a:cubicBezTo>
                  <a:cubicBezTo>
                    <a:pt x="3693889" y="3610080"/>
                    <a:pt x="3700189" y="3605367"/>
                    <a:pt x="3705597" y="3599265"/>
                  </a:cubicBezTo>
                  <a:cubicBezTo>
                    <a:pt x="3711004" y="3593163"/>
                    <a:pt x="3715295" y="3585771"/>
                    <a:pt x="3718471" y="3577090"/>
                  </a:cubicBezTo>
                  <a:cubicBezTo>
                    <a:pt x="3721645" y="3568408"/>
                    <a:pt x="3723233" y="3558660"/>
                    <a:pt x="3723233" y="3547845"/>
                  </a:cubicBezTo>
                  <a:cubicBezTo>
                    <a:pt x="3723233" y="3536038"/>
                    <a:pt x="3721620" y="3525545"/>
                    <a:pt x="3718396" y="3516368"/>
                  </a:cubicBezTo>
                  <a:cubicBezTo>
                    <a:pt x="3715171" y="3507190"/>
                    <a:pt x="3710731" y="3499426"/>
                    <a:pt x="3705076" y="3493076"/>
                  </a:cubicBezTo>
                  <a:cubicBezTo>
                    <a:pt x="3699421" y="3486726"/>
                    <a:pt x="3692748" y="3481914"/>
                    <a:pt x="3685059" y="3478640"/>
                  </a:cubicBezTo>
                  <a:cubicBezTo>
                    <a:pt x="3677369" y="3475366"/>
                    <a:pt x="3669109" y="3473728"/>
                    <a:pt x="3660279" y="3473728"/>
                  </a:cubicBezTo>
                  <a:close/>
                  <a:moveTo>
                    <a:pt x="3812679" y="3473728"/>
                  </a:moveTo>
                  <a:cubicBezTo>
                    <a:pt x="3805138" y="3473728"/>
                    <a:pt x="3798168" y="3475043"/>
                    <a:pt x="3791768" y="3477672"/>
                  </a:cubicBezTo>
                  <a:cubicBezTo>
                    <a:pt x="3785369" y="3480302"/>
                    <a:pt x="3779837" y="3484047"/>
                    <a:pt x="3775174" y="3488909"/>
                  </a:cubicBezTo>
                  <a:cubicBezTo>
                    <a:pt x="3770510" y="3493771"/>
                    <a:pt x="3766864" y="3499600"/>
                    <a:pt x="3764235" y="3506396"/>
                  </a:cubicBezTo>
                  <a:cubicBezTo>
                    <a:pt x="3761606" y="3513193"/>
                    <a:pt x="3760291" y="3520808"/>
                    <a:pt x="3760291" y="3529241"/>
                  </a:cubicBezTo>
                  <a:lnTo>
                    <a:pt x="3854499" y="3529241"/>
                  </a:lnTo>
                  <a:cubicBezTo>
                    <a:pt x="3854499" y="3539362"/>
                    <a:pt x="3853160" y="3548440"/>
                    <a:pt x="3850481" y="3556477"/>
                  </a:cubicBezTo>
                  <a:cubicBezTo>
                    <a:pt x="3847802" y="3564514"/>
                    <a:pt x="3844180" y="3571335"/>
                    <a:pt x="3839617" y="3576941"/>
                  </a:cubicBezTo>
                  <a:cubicBezTo>
                    <a:pt x="3835052" y="3582547"/>
                    <a:pt x="3829769" y="3586813"/>
                    <a:pt x="3823766" y="3589740"/>
                  </a:cubicBezTo>
                  <a:cubicBezTo>
                    <a:pt x="3817763" y="3592667"/>
                    <a:pt x="3811438" y="3594130"/>
                    <a:pt x="3804791" y="3594130"/>
                  </a:cubicBezTo>
                  <a:cubicBezTo>
                    <a:pt x="3795861" y="3594130"/>
                    <a:pt x="3788097" y="3591675"/>
                    <a:pt x="3781499" y="3586763"/>
                  </a:cubicBezTo>
                  <a:cubicBezTo>
                    <a:pt x="3774901" y="3581852"/>
                    <a:pt x="3769370" y="3573443"/>
                    <a:pt x="3764905" y="3561537"/>
                  </a:cubicBezTo>
                  <a:lnTo>
                    <a:pt x="3760291" y="3564514"/>
                  </a:lnTo>
                  <a:cubicBezTo>
                    <a:pt x="3761382" y="3571161"/>
                    <a:pt x="3763466" y="3577710"/>
                    <a:pt x="3766542" y="3584159"/>
                  </a:cubicBezTo>
                  <a:cubicBezTo>
                    <a:pt x="3769617" y="3590608"/>
                    <a:pt x="3773561" y="3596363"/>
                    <a:pt x="3778374" y="3601423"/>
                  </a:cubicBezTo>
                  <a:cubicBezTo>
                    <a:pt x="3783186" y="3606483"/>
                    <a:pt x="3788792" y="3610576"/>
                    <a:pt x="3795191" y="3613701"/>
                  </a:cubicBezTo>
                  <a:cubicBezTo>
                    <a:pt x="3801591" y="3616827"/>
                    <a:pt x="3808561" y="3618389"/>
                    <a:pt x="3816102" y="3618389"/>
                  </a:cubicBezTo>
                  <a:cubicBezTo>
                    <a:pt x="3824237" y="3618389"/>
                    <a:pt x="3831902" y="3616728"/>
                    <a:pt x="3839096" y="3613404"/>
                  </a:cubicBezTo>
                  <a:cubicBezTo>
                    <a:pt x="3846289" y="3610080"/>
                    <a:pt x="3852589" y="3605367"/>
                    <a:pt x="3857997" y="3599265"/>
                  </a:cubicBezTo>
                  <a:cubicBezTo>
                    <a:pt x="3863404" y="3593163"/>
                    <a:pt x="3867695" y="3585771"/>
                    <a:pt x="3870871" y="3577090"/>
                  </a:cubicBezTo>
                  <a:cubicBezTo>
                    <a:pt x="3874045" y="3568408"/>
                    <a:pt x="3875633" y="3558660"/>
                    <a:pt x="3875633" y="3547845"/>
                  </a:cubicBezTo>
                  <a:cubicBezTo>
                    <a:pt x="3875633" y="3536038"/>
                    <a:pt x="3874020" y="3525545"/>
                    <a:pt x="3870796" y="3516368"/>
                  </a:cubicBezTo>
                  <a:cubicBezTo>
                    <a:pt x="3867571" y="3507190"/>
                    <a:pt x="3863131" y="3499426"/>
                    <a:pt x="3857476" y="3493076"/>
                  </a:cubicBezTo>
                  <a:cubicBezTo>
                    <a:pt x="3851821" y="3486726"/>
                    <a:pt x="3845148" y="3481914"/>
                    <a:pt x="3837459" y="3478640"/>
                  </a:cubicBezTo>
                  <a:cubicBezTo>
                    <a:pt x="3829769" y="3475366"/>
                    <a:pt x="3821509" y="3473728"/>
                    <a:pt x="3812679" y="3473728"/>
                  </a:cubicBezTo>
                  <a:close/>
                  <a:moveTo>
                    <a:pt x="4974728" y="3473728"/>
                  </a:moveTo>
                  <a:cubicBezTo>
                    <a:pt x="4967188" y="3473728"/>
                    <a:pt x="4960218" y="3475043"/>
                    <a:pt x="4953818" y="3477672"/>
                  </a:cubicBezTo>
                  <a:cubicBezTo>
                    <a:pt x="4947418" y="3480302"/>
                    <a:pt x="4941887" y="3484047"/>
                    <a:pt x="4937224" y="3488909"/>
                  </a:cubicBezTo>
                  <a:cubicBezTo>
                    <a:pt x="4932560" y="3493771"/>
                    <a:pt x="4928914" y="3499600"/>
                    <a:pt x="4926284" y="3506396"/>
                  </a:cubicBezTo>
                  <a:cubicBezTo>
                    <a:pt x="4923656" y="3513193"/>
                    <a:pt x="4922341" y="3520808"/>
                    <a:pt x="4922341" y="3529241"/>
                  </a:cubicBezTo>
                  <a:lnTo>
                    <a:pt x="5016549" y="3529241"/>
                  </a:lnTo>
                  <a:cubicBezTo>
                    <a:pt x="5016549" y="3539362"/>
                    <a:pt x="5015210" y="3548440"/>
                    <a:pt x="5012531" y="3556477"/>
                  </a:cubicBezTo>
                  <a:cubicBezTo>
                    <a:pt x="5009852" y="3564514"/>
                    <a:pt x="5006230" y="3571335"/>
                    <a:pt x="5001666" y="3576941"/>
                  </a:cubicBezTo>
                  <a:cubicBezTo>
                    <a:pt x="4997102" y="3582547"/>
                    <a:pt x="4991819" y="3586813"/>
                    <a:pt x="4985816" y="3589740"/>
                  </a:cubicBezTo>
                  <a:cubicBezTo>
                    <a:pt x="4979813" y="3592667"/>
                    <a:pt x="4973488" y="3594130"/>
                    <a:pt x="4966841" y="3594130"/>
                  </a:cubicBezTo>
                  <a:cubicBezTo>
                    <a:pt x="4957911" y="3594130"/>
                    <a:pt x="4950147" y="3591675"/>
                    <a:pt x="4943549" y="3586763"/>
                  </a:cubicBezTo>
                  <a:cubicBezTo>
                    <a:pt x="4936951" y="3581852"/>
                    <a:pt x="4931419" y="3573443"/>
                    <a:pt x="4926955" y="3561537"/>
                  </a:cubicBezTo>
                  <a:lnTo>
                    <a:pt x="4922341" y="3564514"/>
                  </a:lnTo>
                  <a:cubicBezTo>
                    <a:pt x="4923432" y="3571161"/>
                    <a:pt x="4925516" y="3577710"/>
                    <a:pt x="4928592" y="3584159"/>
                  </a:cubicBezTo>
                  <a:cubicBezTo>
                    <a:pt x="4931667" y="3590608"/>
                    <a:pt x="4935611" y="3596363"/>
                    <a:pt x="4940424" y="3601423"/>
                  </a:cubicBezTo>
                  <a:cubicBezTo>
                    <a:pt x="4945236" y="3606483"/>
                    <a:pt x="4950842" y="3610576"/>
                    <a:pt x="4957241" y="3613701"/>
                  </a:cubicBezTo>
                  <a:cubicBezTo>
                    <a:pt x="4963641" y="3616827"/>
                    <a:pt x="4970611" y="3618389"/>
                    <a:pt x="4978152" y="3618389"/>
                  </a:cubicBezTo>
                  <a:cubicBezTo>
                    <a:pt x="4986287" y="3618389"/>
                    <a:pt x="4993952" y="3616728"/>
                    <a:pt x="5001145" y="3613404"/>
                  </a:cubicBezTo>
                  <a:cubicBezTo>
                    <a:pt x="5008339" y="3610080"/>
                    <a:pt x="5014639" y="3605367"/>
                    <a:pt x="5020047" y="3599265"/>
                  </a:cubicBezTo>
                  <a:cubicBezTo>
                    <a:pt x="5025454" y="3593163"/>
                    <a:pt x="5029745" y="3585771"/>
                    <a:pt x="5032920" y="3577090"/>
                  </a:cubicBezTo>
                  <a:cubicBezTo>
                    <a:pt x="5036095" y="3568408"/>
                    <a:pt x="5037683" y="3558660"/>
                    <a:pt x="5037683" y="3547845"/>
                  </a:cubicBezTo>
                  <a:cubicBezTo>
                    <a:pt x="5037683" y="3536038"/>
                    <a:pt x="5036070" y="3525545"/>
                    <a:pt x="5032846" y="3516368"/>
                  </a:cubicBezTo>
                  <a:cubicBezTo>
                    <a:pt x="5029621" y="3507190"/>
                    <a:pt x="5025181" y="3499426"/>
                    <a:pt x="5019526" y="3493076"/>
                  </a:cubicBezTo>
                  <a:cubicBezTo>
                    <a:pt x="5013870" y="3486726"/>
                    <a:pt x="5007198" y="3481914"/>
                    <a:pt x="4999508" y="3478640"/>
                  </a:cubicBezTo>
                  <a:cubicBezTo>
                    <a:pt x="4991819" y="3475366"/>
                    <a:pt x="4983559" y="3473728"/>
                    <a:pt x="4974728" y="3473728"/>
                  </a:cubicBezTo>
                  <a:close/>
                  <a:moveTo>
                    <a:pt x="5546229" y="3473728"/>
                  </a:moveTo>
                  <a:cubicBezTo>
                    <a:pt x="5555059" y="3473728"/>
                    <a:pt x="5563319" y="3475366"/>
                    <a:pt x="5571008" y="3478640"/>
                  </a:cubicBezTo>
                  <a:cubicBezTo>
                    <a:pt x="5578698" y="3481914"/>
                    <a:pt x="5585370" y="3486726"/>
                    <a:pt x="5591026" y="3493076"/>
                  </a:cubicBezTo>
                  <a:cubicBezTo>
                    <a:pt x="5596681" y="3499426"/>
                    <a:pt x="5601121" y="3507190"/>
                    <a:pt x="5604346" y="3516368"/>
                  </a:cubicBezTo>
                  <a:cubicBezTo>
                    <a:pt x="5607570" y="3525545"/>
                    <a:pt x="5609183" y="3536038"/>
                    <a:pt x="5609183" y="3547845"/>
                  </a:cubicBezTo>
                  <a:cubicBezTo>
                    <a:pt x="5609183" y="3558660"/>
                    <a:pt x="5607595" y="3568408"/>
                    <a:pt x="5604420" y="3577090"/>
                  </a:cubicBezTo>
                  <a:cubicBezTo>
                    <a:pt x="5601246" y="3585771"/>
                    <a:pt x="5596954" y="3593163"/>
                    <a:pt x="5591547" y="3599265"/>
                  </a:cubicBezTo>
                  <a:cubicBezTo>
                    <a:pt x="5586140" y="3605367"/>
                    <a:pt x="5579839" y="3610080"/>
                    <a:pt x="5572646" y="3613404"/>
                  </a:cubicBezTo>
                  <a:cubicBezTo>
                    <a:pt x="5565452" y="3616728"/>
                    <a:pt x="5557787" y="3618389"/>
                    <a:pt x="5549651" y="3618389"/>
                  </a:cubicBezTo>
                  <a:cubicBezTo>
                    <a:pt x="5542111" y="3618389"/>
                    <a:pt x="5535141" y="3616827"/>
                    <a:pt x="5528741" y="3613701"/>
                  </a:cubicBezTo>
                  <a:cubicBezTo>
                    <a:pt x="5522342" y="3610576"/>
                    <a:pt x="5516736" y="3606483"/>
                    <a:pt x="5511924" y="3601423"/>
                  </a:cubicBezTo>
                  <a:cubicBezTo>
                    <a:pt x="5507111" y="3596363"/>
                    <a:pt x="5503168" y="3590608"/>
                    <a:pt x="5500092" y="3584159"/>
                  </a:cubicBezTo>
                  <a:cubicBezTo>
                    <a:pt x="5497016" y="3577710"/>
                    <a:pt x="5494933" y="3571161"/>
                    <a:pt x="5493841" y="3564514"/>
                  </a:cubicBezTo>
                  <a:lnTo>
                    <a:pt x="5498455" y="3561537"/>
                  </a:lnTo>
                  <a:cubicBezTo>
                    <a:pt x="5502920" y="3573443"/>
                    <a:pt x="5508451" y="3581852"/>
                    <a:pt x="5515049" y="3586763"/>
                  </a:cubicBezTo>
                  <a:cubicBezTo>
                    <a:pt x="5521647" y="3591675"/>
                    <a:pt x="5529411" y="3594130"/>
                    <a:pt x="5538341" y="3594130"/>
                  </a:cubicBezTo>
                  <a:cubicBezTo>
                    <a:pt x="5544988" y="3594130"/>
                    <a:pt x="5551314" y="3592667"/>
                    <a:pt x="5557316" y="3589740"/>
                  </a:cubicBezTo>
                  <a:cubicBezTo>
                    <a:pt x="5563319" y="3586813"/>
                    <a:pt x="5568603" y="3582547"/>
                    <a:pt x="5573166" y="3576941"/>
                  </a:cubicBezTo>
                  <a:cubicBezTo>
                    <a:pt x="5577731" y="3571335"/>
                    <a:pt x="5581352" y="3564514"/>
                    <a:pt x="5584031" y="3556477"/>
                  </a:cubicBezTo>
                  <a:cubicBezTo>
                    <a:pt x="5586710" y="3548440"/>
                    <a:pt x="5588049" y="3539362"/>
                    <a:pt x="5588049" y="3529241"/>
                  </a:cubicBezTo>
                  <a:lnTo>
                    <a:pt x="5493841" y="3529241"/>
                  </a:lnTo>
                  <a:cubicBezTo>
                    <a:pt x="5493841" y="3520808"/>
                    <a:pt x="5495156" y="3513193"/>
                    <a:pt x="5497785" y="3506396"/>
                  </a:cubicBezTo>
                  <a:cubicBezTo>
                    <a:pt x="5500415" y="3499600"/>
                    <a:pt x="5504061" y="3493771"/>
                    <a:pt x="5508724" y="3488909"/>
                  </a:cubicBezTo>
                  <a:cubicBezTo>
                    <a:pt x="5513387" y="3484047"/>
                    <a:pt x="5518919" y="3480302"/>
                    <a:pt x="5525318" y="3477672"/>
                  </a:cubicBezTo>
                  <a:cubicBezTo>
                    <a:pt x="5531718" y="3475043"/>
                    <a:pt x="5538688" y="3473728"/>
                    <a:pt x="5546229" y="3473728"/>
                  </a:cubicBezTo>
                  <a:close/>
                  <a:moveTo>
                    <a:pt x="7289303" y="3473728"/>
                  </a:moveTo>
                  <a:cubicBezTo>
                    <a:pt x="7281763" y="3473728"/>
                    <a:pt x="7274793" y="3475043"/>
                    <a:pt x="7268393" y="3477672"/>
                  </a:cubicBezTo>
                  <a:cubicBezTo>
                    <a:pt x="7261993" y="3480302"/>
                    <a:pt x="7256462" y="3484047"/>
                    <a:pt x="7251798" y="3488909"/>
                  </a:cubicBezTo>
                  <a:cubicBezTo>
                    <a:pt x="7247135" y="3493771"/>
                    <a:pt x="7243489" y="3499600"/>
                    <a:pt x="7240859" y="3506396"/>
                  </a:cubicBezTo>
                  <a:cubicBezTo>
                    <a:pt x="7238230" y="3513193"/>
                    <a:pt x="7236915" y="3520808"/>
                    <a:pt x="7236915" y="3529241"/>
                  </a:cubicBezTo>
                  <a:lnTo>
                    <a:pt x="7331124" y="3529241"/>
                  </a:lnTo>
                  <a:cubicBezTo>
                    <a:pt x="7331124" y="3539362"/>
                    <a:pt x="7329784" y="3548440"/>
                    <a:pt x="7327105" y="3556477"/>
                  </a:cubicBezTo>
                  <a:cubicBezTo>
                    <a:pt x="7324427" y="3564514"/>
                    <a:pt x="7320805" y="3571335"/>
                    <a:pt x="7316241" y="3576941"/>
                  </a:cubicBezTo>
                  <a:cubicBezTo>
                    <a:pt x="7311677" y="3582547"/>
                    <a:pt x="7306394" y="3586813"/>
                    <a:pt x="7300391" y="3589740"/>
                  </a:cubicBezTo>
                  <a:cubicBezTo>
                    <a:pt x="7294388" y="3592667"/>
                    <a:pt x="7288063" y="3594130"/>
                    <a:pt x="7281415" y="3594130"/>
                  </a:cubicBezTo>
                  <a:cubicBezTo>
                    <a:pt x="7272486" y="3594130"/>
                    <a:pt x="7264722" y="3591675"/>
                    <a:pt x="7258124" y="3586763"/>
                  </a:cubicBezTo>
                  <a:cubicBezTo>
                    <a:pt x="7251526" y="3581852"/>
                    <a:pt x="7245994" y="3573443"/>
                    <a:pt x="7241529" y="3561537"/>
                  </a:cubicBezTo>
                  <a:lnTo>
                    <a:pt x="7236915" y="3564514"/>
                  </a:lnTo>
                  <a:cubicBezTo>
                    <a:pt x="7238007" y="3571161"/>
                    <a:pt x="7240091" y="3577710"/>
                    <a:pt x="7243167" y="3584159"/>
                  </a:cubicBezTo>
                  <a:cubicBezTo>
                    <a:pt x="7246242" y="3590608"/>
                    <a:pt x="7250186" y="3596363"/>
                    <a:pt x="7254998" y="3601423"/>
                  </a:cubicBezTo>
                  <a:cubicBezTo>
                    <a:pt x="7259810" y="3606483"/>
                    <a:pt x="7265416" y="3610576"/>
                    <a:pt x="7271816" y="3613701"/>
                  </a:cubicBezTo>
                  <a:cubicBezTo>
                    <a:pt x="7278216" y="3616827"/>
                    <a:pt x="7285186" y="3618389"/>
                    <a:pt x="7292726" y="3618389"/>
                  </a:cubicBezTo>
                  <a:cubicBezTo>
                    <a:pt x="7300862" y="3618389"/>
                    <a:pt x="7308527" y="3616728"/>
                    <a:pt x="7315720" y="3613404"/>
                  </a:cubicBezTo>
                  <a:cubicBezTo>
                    <a:pt x="7322913" y="3610080"/>
                    <a:pt x="7329213" y="3605367"/>
                    <a:pt x="7334621" y="3599265"/>
                  </a:cubicBezTo>
                  <a:cubicBezTo>
                    <a:pt x="7340029" y="3593163"/>
                    <a:pt x="7344320" y="3585771"/>
                    <a:pt x="7347495" y="3577090"/>
                  </a:cubicBezTo>
                  <a:cubicBezTo>
                    <a:pt x="7350670" y="3568408"/>
                    <a:pt x="7352257" y="3558660"/>
                    <a:pt x="7352257" y="3547845"/>
                  </a:cubicBezTo>
                  <a:cubicBezTo>
                    <a:pt x="7352257" y="3536038"/>
                    <a:pt x="7350645" y="3525545"/>
                    <a:pt x="7347421" y="3516368"/>
                  </a:cubicBezTo>
                  <a:cubicBezTo>
                    <a:pt x="7344196" y="3507190"/>
                    <a:pt x="7339755" y="3499426"/>
                    <a:pt x="7334100" y="3493076"/>
                  </a:cubicBezTo>
                  <a:cubicBezTo>
                    <a:pt x="7328445" y="3486726"/>
                    <a:pt x="7321772" y="3481914"/>
                    <a:pt x="7314083" y="3478640"/>
                  </a:cubicBezTo>
                  <a:cubicBezTo>
                    <a:pt x="7306394" y="3475366"/>
                    <a:pt x="7298133" y="3473728"/>
                    <a:pt x="7289303" y="3473728"/>
                  </a:cubicBezTo>
                  <a:close/>
                  <a:moveTo>
                    <a:pt x="7432178" y="3473728"/>
                  </a:moveTo>
                  <a:cubicBezTo>
                    <a:pt x="7424638" y="3473728"/>
                    <a:pt x="7417668" y="3475043"/>
                    <a:pt x="7411267" y="3477672"/>
                  </a:cubicBezTo>
                  <a:cubicBezTo>
                    <a:pt x="7404868" y="3480302"/>
                    <a:pt x="7399337" y="3484047"/>
                    <a:pt x="7394673" y="3488909"/>
                  </a:cubicBezTo>
                  <a:cubicBezTo>
                    <a:pt x="7390010" y="3493771"/>
                    <a:pt x="7386364" y="3499600"/>
                    <a:pt x="7383735" y="3506396"/>
                  </a:cubicBezTo>
                  <a:cubicBezTo>
                    <a:pt x="7381105" y="3513193"/>
                    <a:pt x="7379791" y="3520808"/>
                    <a:pt x="7379791" y="3529241"/>
                  </a:cubicBezTo>
                  <a:lnTo>
                    <a:pt x="7473999" y="3529241"/>
                  </a:lnTo>
                  <a:cubicBezTo>
                    <a:pt x="7473999" y="3539362"/>
                    <a:pt x="7472659" y="3548440"/>
                    <a:pt x="7469980" y="3556477"/>
                  </a:cubicBezTo>
                  <a:cubicBezTo>
                    <a:pt x="7467301" y="3564514"/>
                    <a:pt x="7463680" y="3571335"/>
                    <a:pt x="7459116" y="3576941"/>
                  </a:cubicBezTo>
                  <a:cubicBezTo>
                    <a:pt x="7454552" y="3582547"/>
                    <a:pt x="7449268" y="3586813"/>
                    <a:pt x="7443266" y="3589740"/>
                  </a:cubicBezTo>
                  <a:cubicBezTo>
                    <a:pt x="7437263" y="3592667"/>
                    <a:pt x="7430938" y="3594130"/>
                    <a:pt x="7424290" y="3594130"/>
                  </a:cubicBezTo>
                  <a:cubicBezTo>
                    <a:pt x="7415361" y="3594130"/>
                    <a:pt x="7407596" y="3591675"/>
                    <a:pt x="7400998" y="3586763"/>
                  </a:cubicBezTo>
                  <a:cubicBezTo>
                    <a:pt x="7394401" y="3581852"/>
                    <a:pt x="7388869" y="3573443"/>
                    <a:pt x="7384404" y="3561537"/>
                  </a:cubicBezTo>
                  <a:lnTo>
                    <a:pt x="7379791" y="3564514"/>
                  </a:lnTo>
                  <a:cubicBezTo>
                    <a:pt x="7380882" y="3571161"/>
                    <a:pt x="7382966" y="3577710"/>
                    <a:pt x="7386041" y="3584159"/>
                  </a:cubicBezTo>
                  <a:cubicBezTo>
                    <a:pt x="7389117" y="3590608"/>
                    <a:pt x="7393061" y="3596363"/>
                    <a:pt x="7397873" y="3601423"/>
                  </a:cubicBezTo>
                  <a:cubicBezTo>
                    <a:pt x="7402685" y="3606483"/>
                    <a:pt x="7408291" y="3610576"/>
                    <a:pt x="7414691" y="3613701"/>
                  </a:cubicBezTo>
                  <a:cubicBezTo>
                    <a:pt x="7421090" y="3616827"/>
                    <a:pt x="7428061" y="3618389"/>
                    <a:pt x="7435601" y="3618389"/>
                  </a:cubicBezTo>
                  <a:cubicBezTo>
                    <a:pt x="7443737" y="3618389"/>
                    <a:pt x="7451402" y="3616728"/>
                    <a:pt x="7458595" y="3613404"/>
                  </a:cubicBezTo>
                  <a:cubicBezTo>
                    <a:pt x="7465789" y="3610080"/>
                    <a:pt x="7472089" y="3605367"/>
                    <a:pt x="7477496" y="3599265"/>
                  </a:cubicBezTo>
                  <a:cubicBezTo>
                    <a:pt x="7482904" y="3593163"/>
                    <a:pt x="7487195" y="3585771"/>
                    <a:pt x="7490370" y="3577090"/>
                  </a:cubicBezTo>
                  <a:cubicBezTo>
                    <a:pt x="7493545" y="3568408"/>
                    <a:pt x="7495133" y="3558660"/>
                    <a:pt x="7495133" y="3547845"/>
                  </a:cubicBezTo>
                  <a:cubicBezTo>
                    <a:pt x="7495133" y="3536038"/>
                    <a:pt x="7493520" y="3525545"/>
                    <a:pt x="7490296" y="3516368"/>
                  </a:cubicBezTo>
                  <a:cubicBezTo>
                    <a:pt x="7487071" y="3507190"/>
                    <a:pt x="7482631" y="3499426"/>
                    <a:pt x="7476975" y="3493076"/>
                  </a:cubicBezTo>
                  <a:cubicBezTo>
                    <a:pt x="7471319" y="3486726"/>
                    <a:pt x="7464647" y="3481914"/>
                    <a:pt x="7456958" y="3478640"/>
                  </a:cubicBezTo>
                  <a:cubicBezTo>
                    <a:pt x="7449268" y="3475366"/>
                    <a:pt x="7441009" y="3473728"/>
                    <a:pt x="7432178" y="3473728"/>
                  </a:cubicBezTo>
                  <a:close/>
                  <a:moveTo>
                    <a:pt x="1451669" y="3433098"/>
                  </a:moveTo>
                  <a:lnTo>
                    <a:pt x="1447056" y="3433098"/>
                  </a:lnTo>
                  <a:lnTo>
                    <a:pt x="1447056" y="3477896"/>
                  </a:lnTo>
                  <a:lnTo>
                    <a:pt x="1415207" y="3477896"/>
                  </a:lnTo>
                  <a:lnTo>
                    <a:pt x="1415207" y="3488314"/>
                  </a:lnTo>
                  <a:lnTo>
                    <a:pt x="1447056" y="3488314"/>
                  </a:lnTo>
                  <a:lnTo>
                    <a:pt x="1447056" y="3576718"/>
                  </a:lnTo>
                  <a:cubicBezTo>
                    <a:pt x="1447056" y="3581182"/>
                    <a:pt x="1446709" y="3584878"/>
                    <a:pt x="1446014" y="3587805"/>
                  </a:cubicBezTo>
                  <a:cubicBezTo>
                    <a:pt x="1445319" y="3590732"/>
                    <a:pt x="1444377" y="3593039"/>
                    <a:pt x="1443187" y="3594726"/>
                  </a:cubicBezTo>
                  <a:cubicBezTo>
                    <a:pt x="1441996" y="3596412"/>
                    <a:pt x="1440582" y="3597578"/>
                    <a:pt x="1438945" y="3598223"/>
                  </a:cubicBezTo>
                  <a:cubicBezTo>
                    <a:pt x="1437307" y="3598868"/>
                    <a:pt x="1435497" y="3599191"/>
                    <a:pt x="1433513" y="3599191"/>
                  </a:cubicBezTo>
                  <a:cubicBezTo>
                    <a:pt x="1430239" y="3599191"/>
                    <a:pt x="1427063" y="3598174"/>
                    <a:pt x="1423987" y="3596140"/>
                  </a:cubicBezTo>
                  <a:cubicBezTo>
                    <a:pt x="1420911" y="3594106"/>
                    <a:pt x="1418531" y="3591104"/>
                    <a:pt x="1416844" y="3587136"/>
                  </a:cubicBezTo>
                  <a:lnTo>
                    <a:pt x="1411039" y="3587136"/>
                  </a:lnTo>
                  <a:cubicBezTo>
                    <a:pt x="1412825" y="3591997"/>
                    <a:pt x="1414983" y="3596264"/>
                    <a:pt x="1417513" y="3599935"/>
                  </a:cubicBezTo>
                  <a:cubicBezTo>
                    <a:pt x="1420043" y="3603606"/>
                    <a:pt x="1422797" y="3606657"/>
                    <a:pt x="1425773" y="3609088"/>
                  </a:cubicBezTo>
                  <a:cubicBezTo>
                    <a:pt x="1428750" y="3611519"/>
                    <a:pt x="1431925" y="3613354"/>
                    <a:pt x="1435299" y="3614594"/>
                  </a:cubicBezTo>
                  <a:cubicBezTo>
                    <a:pt x="1438671" y="3615835"/>
                    <a:pt x="1442045" y="3616455"/>
                    <a:pt x="1445419" y="3616455"/>
                  </a:cubicBezTo>
                  <a:cubicBezTo>
                    <a:pt x="1447701" y="3616455"/>
                    <a:pt x="1450007" y="3616132"/>
                    <a:pt x="1452339" y="3615487"/>
                  </a:cubicBezTo>
                  <a:cubicBezTo>
                    <a:pt x="1454671" y="3614842"/>
                    <a:pt x="1456853" y="3613900"/>
                    <a:pt x="1458888" y="3612660"/>
                  </a:cubicBezTo>
                  <a:cubicBezTo>
                    <a:pt x="1460921" y="3611419"/>
                    <a:pt x="1462781" y="3609906"/>
                    <a:pt x="1464469" y="3608120"/>
                  </a:cubicBezTo>
                  <a:cubicBezTo>
                    <a:pt x="1466155" y="3606334"/>
                    <a:pt x="1467495" y="3604251"/>
                    <a:pt x="1468487" y="3601869"/>
                  </a:cubicBezTo>
                  <a:cubicBezTo>
                    <a:pt x="1470571" y="3597107"/>
                    <a:pt x="1471613" y="3589814"/>
                    <a:pt x="1471613" y="3579992"/>
                  </a:cubicBezTo>
                  <a:lnTo>
                    <a:pt x="1471613" y="3488314"/>
                  </a:lnTo>
                  <a:lnTo>
                    <a:pt x="1493193" y="3488314"/>
                  </a:lnTo>
                  <a:lnTo>
                    <a:pt x="1493193" y="3483402"/>
                  </a:lnTo>
                  <a:cubicBezTo>
                    <a:pt x="1487735" y="3481220"/>
                    <a:pt x="1482155" y="3477524"/>
                    <a:pt x="1476449" y="3472315"/>
                  </a:cubicBezTo>
                  <a:cubicBezTo>
                    <a:pt x="1470744" y="3467106"/>
                    <a:pt x="1465659" y="3460929"/>
                    <a:pt x="1461195" y="3453786"/>
                  </a:cubicBezTo>
                  <a:cubicBezTo>
                    <a:pt x="1460103" y="3451900"/>
                    <a:pt x="1458739" y="3449246"/>
                    <a:pt x="1457102" y="3445823"/>
                  </a:cubicBezTo>
                  <a:cubicBezTo>
                    <a:pt x="1455465" y="3442400"/>
                    <a:pt x="1453654" y="3438159"/>
                    <a:pt x="1451669" y="3433098"/>
                  </a:cubicBezTo>
                  <a:close/>
                  <a:moveTo>
                    <a:pt x="1889819" y="3433098"/>
                  </a:moveTo>
                  <a:lnTo>
                    <a:pt x="1885206" y="3433098"/>
                  </a:lnTo>
                  <a:lnTo>
                    <a:pt x="1885206" y="3477896"/>
                  </a:lnTo>
                  <a:lnTo>
                    <a:pt x="1853357" y="3477896"/>
                  </a:lnTo>
                  <a:lnTo>
                    <a:pt x="1853357" y="3488314"/>
                  </a:lnTo>
                  <a:lnTo>
                    <a:pt x="1885206" y="3488314"/>
                  </a:lnTo>
                  <a:lnTo>
                    <a:pt x="1885206" y="3576718"/>
                  </a:lnTo>
                  <a:cubicBezTo>
                    <a:pt x="1885206" y="3581182"/>
                    <a:pt x="1884859" y="3584878"/>
                    <a:pt x="1884164" y="3587805"/>
                  </a:cubicBezTo>
                  <a:cubicBezTo>
                    <a:pt x="1883469" y="3590732"/>
                    <a:pt x="1882527" y="3593039"/>
                    <a:pt x="1881337" y="3594726"/>
                  </a:cubicBezTo>
                  <a:cubicBezTo>
                    <a:pt x="1880146" y="3596412"/>
                    <a:pt x="1878732" y="3597578"/>
                    <a:pt x="1877095" y="3598223"/>
                  </a:cubicBezTo>
                  <a:cubicBezTo>
                    <a:pt x="1875457" y="3598868"/>
                    <a:pt x="1873647" y="3599191"/>
                    <a:pt x="1871663" y="3599191"/>
                  </a:cubicBezTo>
                  <a:cubicBezTo>
                    <a:pt x="1868389" y="3599191"/>
                    <a:pt x="1865213" y="3598174"/>
                    <a:pt x="1862137" y="3596140"/>
                  </a:cubicBezTo>
                  <a:cubicBezTo>
                    <a:pt x="1859061" y="3594106"/>
                    <a:pt x="1856681" y="3591104"/>
                    <a:pt x="1854994" y="3587136"/>
                  </a:cubicBezTo>
                  <a:lnTo>
                    <a:pt x="1849189" y="3587136"/>
                  </a:lnTo>
                  <a:cubicBezTo>
                    <a:pt x="1850975" y="3591997"/>
                    <a:pt x="1853133" y="3596264"/>
                    <a:pt x="1855663" y="3599935"/>
                  </a:cubicBezTo>
                  <a:cubicBezTo>
                    <a:pt x="1858193" y="3603606"/>
                    <a:pt x="1860947" y="3606657"/>
                    <a:pt x="1863923" y="3609088"/>
                  </a:cubicBezTo>
                  <a:cubicBezTo>
                    <a:pt x="1866900" y="3611519"/>
                    <a:pt x="1870075" y="3613354"/>
                    <a:pt x="1873449" y="3614594"/>
                  </a:cubicBezTo>
                  <a:cubicBezTo>
                    <a:pt x="1876821" y="3615835"/>
                    <a:pt x="1880195" y="3616455"/>
                    <a:pt x="1883569" y="3616455"/>
                  </a:cubicBezTo>
                  <a:cubicBezTo>
                    <a:pt x="1885851" y="3616455"/>
                    <a:pt x="1888157" y="3616132"/>
                    <a:pt x="1890489" y="3615487"/>
                  </a:cubicBezTo>
                  <a:cubicBezTo>
                    <a:pt x="1892821" y="3614842"/>
                    <a:pt x="1895003" y="3613900"/>
                    <a:pt x="1897038" y="3612660"/>
                  </a:cubicBezTo>
                  <a:cubicBezTo>
                    <a:pt x="1899071" y="3611419"/>
                    <a:pt x="1900931" y="3609906"/>
                    <a:pt x="1902619" y="3608120"/>
                  </a:cubicBezTo>
                  <a:cubicBezTo>
                    <a:pt x="1904305" y="3606334"/>
                    <a:pt x="1905645" y="3604251"/>
                    <a:pt x="1906637" y="3601869"/>
                  </a:cubicBezTo>
                  <a:cubicBezTo>
                    <a:pt x="1908721" y="3597107"/>
                    <a:pt x="1909763" y="3589814"/>
                    <a:pt x="1909763" y="3579992"/>
                  </a:cubicBezTo>
                  <a:lnTo>
                    <a:pt x="1909763" y="3488314"/>
                  </a:lnTo>
                  <a:lnTo>
                    <a:pt x="1931343" y="3488314"/>
                  </a:lnTo>
                  <a:lnTo>
                    <a:pt x="1931343" y="3483402"/>
                  </a:lnTo>
                  <a:cubicBezTo>
                    <a:pt x="1925885" y="3481220"/>
                    <a:pt x="1920305" y="3477524"/>
                    <a:pt x="1914599" y="3472315"/>
                  </a:cubicBezTo>
                  <a:cubicBezTo>
                    <a:pt x="1908894" y="3467106"/>
                    <a:pt x="1903809" y="3460929"/>
                    <a:pt x="1899345" y="3453786"/>
                  </a:cubicBezTo>
                  <a:cubicBezTo>
                    <a:pt x="1898253" y="3451900"/>
                    <a:pt x="1896889" y="3449246"/>
                    <a:pt x="1895252" y="3445823"/>
                  </a:cubicBezTo>
                  <a:cubicBezTo>
                    <a:pt x="1893615" y="3442400"/>
                    <a:pt x="1891804" y="3438159"/>
                    <a:pt x="1889819" y="3433098"/>
                  </a:cubicBezTo>
                  <a:close/>
                  <a:moveTo>
                    <a:pt x="2423219" y="3433098"/>
                  </a:moveTo>
                  <a:lnTo>
                    <a:pt x="2418606" y="3433098"/>
                  </a:lnTo>
                  <a:lnTo>
                    <a:pt x="2418606" y="3477896"/>
                  </a:lnTo>
                  <a:lnTo>
                    <a:pt x="2386757" y="3477896"/>
                  </a:lnTo>
                  <a:lnTo>
                    <a:pt x="2386757" y="3488314"/>
                  </a:lnTo>
                  <a:lnTo>
                    <a:pt x="2418606" y="3488314"/>
                  </a:lnTo>
                  <a:lnTo>
                    <a:pt x="2418606" y="3576718"/>
                  </a:lnTo>
                  <a:cubicBezTo>
                    <a:pt x="2418606" y="3581182"/>
                    <a:pt x="2418259" y="3584878"/>
                    <a:pt x="2417564" y="3587805"/>
                  </a:cubicBezTo>
                  <a:cubicBezTo>
                    <a:pt x="2416869" y="3590732"/>
                    <a:pt x="2415927" y="3593039"/>
                    <a:pt x="2414737" y="3594726"/>
                  </a:cubicBezTo>
                  <a:cubicBezTo>
                    <a:pt x="2413546" y="3596412"/>
                    <a:pt x="2412132" y="3597578"/>
                    <a:pt x="2410495" y="3598223"/>
                  </a:cubicBezTo>
                  <a:cubicBezTo>
                    <a:pt x="2408857" y="3598868"/>
                    <a:pt x="2407047" y="3599191"/>
                    <a:pt x="2405063" y="3599191"/>
                  </a:cubicBezTo>
                  <a:cubicBezTo>
                    <a:pt x="2401789" y="3599191"/>
                    <a:pt x="2398613" y="3598174"/>
                    <a:pt x="2395537" y="3596140"/>
                  </a:cubicBezTo>
                  <a:cubicBezTo>
                    <a:pt x="2392461" y="3594106"/>
                    <a:pt x="2390081" y="3591104"/>
                    <a:pt x="2388394" y="3587136"/>
                  </a:cubicBezTo>
                  <a:lnTo>
                    <a:pt x="2382589" y="3587136"/>
                  </a:lnTo>
                  <a:cubicBezTo>
                    <a:pt x="2384375" y="3591997"/>
                    <a:pt x="2386533" y="3596264"/>
                    <a:pt x="2389063" y="3599935"/>
                  </a:cubicBezTo>
                  <a:cubicBezTo>
                    <a:pt x="2391593" y="3603606"/>
                    <a:pt x="2394347" y="3606657"/>
                    <a:pt x="2397323" y="3609088"/>
                  </a:cubicBezTo>
                  <a:cubicBezTo>
                    <a:pt x="2400300" y="3611519"/>
                    <a:pt x="2403475" y="3613354"/>
                    <a:pt x="2406849" y="3614594"/>
                  </a:cubicBezTo>
                  <a:cubicBezTo>
                    <a:pt x="2410221" y="3615835"/>
                    <a:pt x="2413595" y="3616455"/>
                    <a:pt x="2416969" y="3616455"/>
                  </a:cubicBezTo>
                  <a:cubicBezTo>
                    <a:pt x="2419251" y="3616455"/>
                    <a:pt x="2421557" y="3616132"/>
                    <a:pt x="2423889" y="3615487"/>
                  </a:cubicBezTo>
                  <a:cubicBezTo>
                    <a:pt x="2426221" y="3614842"/>
                    <a:pt x="2428403" y="3613900"/>
                    <a:pt x="2430438" y="3612660"/>
                  </a:cubicBezTo>
                  <a:cubicBezTo>
                    <a:pt x="2432471" y="3611419"/>
                    <a:pt x="2434331" y="3609906"/>
                    <a:pt x="2436019" y="3608120"/>
                  </a:cubicBezTo>
                  <a:cubicBezTo>
                    <a:pt x="2437705" y="3606334"/>
                    <a:pt x="2439045" y="3604251"/>
                    <a:pt x="2440037" y="3601869"/>
                  </a:cubicBezTo>
                  <a:cubicBezTo>
                    <a:pt x="2442121" y="3597107"/>
                    <a:pt x="2443163" y="3589814"/>
                    <a:pt x="2443163" y="3579992"/>
                  </a:cubicBezTo>
                  <a:lnTo>
                    <a:pt x="2443163" y="3488314"/>
                  </a:lnTo>
                  <a:lnTo>
                    <a:pt x="2464743" y="3488314"/>
                  </a:lnTo>
                  <a:lnTo>
                    <a:pt x="2464743" y="3483402"/>
                  </a:lnTo>
                  <a:cubicBezTo>
                    <a:pt x="2459285" y="3481220"/>
                    <a:pt x="2453705" y="3477524"/>
                    <a:pt x="2447999" y="3472315"/>
                  </a:cubicBezTo>
                  <a:cubicBezTo>
                    <a:pt x="2442294" y="3467106"/>
                    <a:pt x="2437209" y="3460929"/>
                    <a:pt x="2432745" y="3453786"/>
                  </a:cubicBezTo>
                  <a:cubicBezTo>
                    <a:pt x="2431653" y="3451900"/>
                    <a:pt x="2430289" y="3449246"/>
                    <a:pt x="2428652" y="3445823"/>
                  </a:cubicBezTo>
                  <a:cubicBezTo>
                    <a:pt x="2427015" y="3442400"/>
                    <a:pt x="2425204" y="3438159"/>
                    <a:pt x="2423219" y="3433098"/>
                  </a:cubicBezTo>
                  <a:close/>
                  <a:moveTo>
                    <a:pt x="5271194" y="3433098"/>
                  </a:moveTo>
                  <a:cubicBezTo>
                    <a:pt x="5273179" y="3438159"/>
                    <a:pt x="5274989" y="3442400"/>
                    <a:pt x="5276626" y="3445823"/>
                  </a:cubicBezTo>
                  <a:cubicBezTo>
                    <a:pt x="5278263" y="3449246"/>
                    <a:pt x="5279628" y="3451900"/>
                    <a:pt x="5280719" y="3453786"/>
                  </a:cubicBezTo>
                  <a:cubicBezTo>
                    <a:pt x="5285184" y="3460929"/>
                    <a:pt x="5290269" y="3467106"/>
                    <a:pt x="5295974" y="3472315"/>
                  </a:cubicBezTo>
                  <a:cubicBezTo>
                    <a:pt x="5301679" y="3477524"/>
                    <a:pt x="5307260" y="3481220"/>
                    <a:pt x="5312717" y="3483402"/>
                  </a:cubicBezTo>
                  <a:lnTo>
                    <a:pt x="5312717" y="3488314"/>
                  </a:lnTo>
                  <a:lnTo>
                    <a:pt x="5291137" y="3488314"/>
                  </a:lnTo>
                  <a:lnTo>
                    <a:pt x="5291137" y="3579992"/>
                  </a:lnTo>
                  <a:cubicBezTo>
                    <a:pt x="5291137" y="3589814"/>
                    <a:pt x="5290095" y="3597107"/>
                    <a:pt x="5288012" y="3601869"/>
                  </a:cubicBezTo>
                  <a:cubicBezTo>
                    <a:pt x="5287019" y="3604251"/>
                    <a:pt x="5285680" y="3606334"/>
                    <a:pt x="5283993" y="3608120"/>
                  </a:cubicBezTo>
                  <a:cubicBezTo>
                    <a:pt x="5282306" y="3609906"/>
                    <a:pt x="5280446" y="3611419"/>
                    <a:pt x="5278412" y="3612660"/>
                  </a:cubicBezTo>
                  <a:cubicBezTo>
                    <a:pt x="5276378" y="3613900"/>
                    <a:pt x="5274195" y="3614842"/>
                    <a:pt x="5271864" y="3615487"/>
                  </a:cubicBezTo>
                  <a:cubicBezTo>
                    <a:pt x="5269532" y="3616132"/>
                    <a:pt x="5267225" y="3616455"/>
                    <a:pt x="5264943" y="3616455"/>
                  </a:cubicBezTo>
                  <a:cubicBezTo>
                    <a:pt x="5261570" y="3616455"/>
                    <a:pt x="5258196" y="3615835"/>
                    <a:pt x="5254823" y="3614594"/>
                  </a:cubicBezTo>
                  <a:cubicBezTo>
                    <a:pt x="5251450" y="3613354"/>
                    <a:pt x="5248275" y="3611519"/>
                    <a:pt x="5245297" y="3609088"/>
                  </a:cubicBezTo>
                  <a:cubicBezTo>
                    <a:pt x="5242321" y="3606657"/>
                    <a:pt x="5239568" y="3603606"/>
                    <a:pt x="5237038" y="3599935"/>
                  </a:cubicBezTo>
                  <a:cubicBezTo>
                    <a:pt x="5234508" y="3596264"/>
                    <a:pt x="5232350" y="3591997"/>
                    <a:pt x="5230564" y="3587136"/>
                  </a:cubicBezTo>
                  <a:lnTo>
                    <a:pt x="5236368" y="3587136"/>
                  </a:lnTo>
                  <a:cubicBezTo>
                    <a:pt x="5238055" y="3591104"/>
                    <a:pt x="5240436" y="3594106"/>
                    <a:pt x="5243512" y="3596140"/>
                  </a:cubicBezTo>
                  <a:cubicBezTo>
                    <a:pt x="5246588" y="3598174"/>
                    <a:pt x="5249763" y="3599191"/>
                    <a:pt x="5253037" y="3599191"/>
                  </a:cubicBezTo>
                  <a:cubicBezTo>
                    <a:pt x="5255022" y="3599191"/>
                    <a:pt x="5256832" y="3598868"/>
                    <a:pt x="5258469" y="3598223"/>
                  </a:cubicBezTo>
                  <a:cubicBezTo>
                    <a:pt x="5260106" y="3597578"/>
                    <a:pt x="5261520" y="3596412"/>
                    <a:pt x="5262711" y="3594726"/>
                  </a:cubicBezTo>
                  <a:cubicBezTo>
                    <a:pt x="5263902" y="3593039"/>
                    <a:pt x="5264844" y="3590732"/>
                    <a:pt x="5265539" y="3587805"/>
                  </a:cubicBezTo>
                  <a:cubicBezTo>
                    <a:pt x="5266233" y="3584878"/>
                    <a:pt x="5266580" y="3581182"/>
                    <a:pt x="5266580" y="3576718"/>
                  </a:cubicBezTo>
                  <a:lnTo>
                    <a:pt x="5266580" y="3488314"/>
                  </a:lnTo>
                  <a:lnTo>
                    <a:pt x="5234731" y="3488314"/>
                  </a:lnTo>
                  <a:lnTo>
                    <a:pt x="5234731" y="3477896"/>
                  </a:lnTo>
                  <a:lnTo>
                    <a:pt x="5266580" y="3477896"/>
                  </a:lnTo>
                  <a:lnTo>
                    <a:pt x="5266580" y="3433098"/>
                  </a:lnTo>
                  <a:close/>
                  <a:moveTo>
                    <a:pt x="6299894" y="3433098"/>
                  </a:moveTo>
                  <a:lnTo>
                    <a:pt x="6295281" y="3433098"/>
                  </a:lnTo>
                  <a:lnTo>
                    <a:pt x="6295281" y="3477896"/>
                  </a:lnTo>
                  <a:lnTo>
                    <a:pt x="6263431" y="3477896"/>
                  </a:lnTo>
                  <a:lnTo>
                    <a:pt x="6263431" y="3488314"/>
                  </a:lnTo>
                  <a:lnTo>
                    <a:pt x="6295281" y="3488314"/>
                  </a:lnTo>
                  <a:lnTo>
                    <a:pt x="6295281" y="3576718"/>
                  </a:lnTo>
                  <a:cubicBezTo>
                    <a:pt x="6295281" y="3581182"/>
                    <a:pt x="6294933" y="3584878"/>
                    <a:pt x="6294239" y="3587805"/>
                  </a:cubicBezTo>
                  <a:cubicBezTo>
                    <a:pt x="6293544" y="3590732"/>
                    <a:pt x="6292601" y="3593039"/>
                    <a:pt x="6291410" y="3594726"/>
                  </a:cubicBezTo>
                  <a:cubicBezTo>
                    <a:pt x="6290220" y="3596412"/>
                    <a:pt x="6288807" y="3597578"/>
                    <a:pt x="6287169" y="3598223"/>
                  </a:cubicBezTo>
                  <a:cubicBezTo>
                    <a:pt x="6285532" y="3598868"/>
                    <a:pt x="6283722" y="3599191"/>
                    <a:pt x="6281737" y="3599191"/>
                  </a:cubicBezTo>
                  <a:cubicBezTo>
                    <a:pt x="6278463" y="3599191"/>
                    <a:pt x="6275288" y="3598174"/>
                    <a:pt x="6272212" y="3596140"/>
                  </a:cubicBezTo>
                  <a:cubicBezTo>
                    <a:pt x="6269136" y="3594106"/>
                    <a:pt x="6266755" y="3591104"/>
                    <a:pt x="6265068" y="3587136"/>
                  </a:cubicBezTo>
                  <a:lnTo>
                    <a:pt x="6259264" y="3587136"/>
                  </a:lnTo>
                  <a:cubicBezTo>
                    <a:pt x="6261050" y="3591997"/>
                    <a:pt x="6263208" y="3596264"/>
                    <a:pt x="6265738" y="3599935"/>
                  </a:cubicBezTo>
                  <a:cubicBezTo>
                    <a:pt x="6268268" y="3603606"/>
                    <a:pt x="6271022" y="3606657"/>
                    <a:pt x="6273998" y="3609088"/>
                  </a:cubicBezTo>
                  <a:cubicBezTo>
                    <a:pt x="6276975" y="3611519"/>
                    <a:pt x="6280150" y="3613354"/>
                    <a:pt x="6283523" y="3614594"/>
                  </a:cubicBezTo>
                  <a:cubicBezTo>
                    <a:pt x="6286897" y="3615835"/>
                    <a:pt x="6290270" y="3616455"/>
                    <a:pt x="6293643" y="3616455"/>
                  </a:cubicBezTo>
                  <a:cubicBezTo>
                    <a:pt x="6295926" y="3616455"/>
                    <a:pt x="6298232" y="3616132"/>
                    <a:pt x="6300564" y="3615487"/>
                  </a:cubicBezTo>
                  <a:cubicBezTo>
                    <a:pt x="6302896" y="3614842"/>
                    <a:pt x="6305078" y="3613900"/>
                    <a:pt x="6307112" y="3612660"/>
                  </a:cubicBezTo>
                  <a:cubicBezTo>
                    <a:pt x="6309147" y="3611419"/>
                    <a:pt x="6311007" y="3609906"/>
                    <a:pt x="6312693" y="3608120"/>
                  </a:cubicBezTo>
                  <a:cubicBezTo>
                    <a:pt x="6314380" y="3606334"/>
                    <a:pt x="6315720" y="3604251"/>
                    <a:pt x="6316712" y="3601869"/>
                  </a:cubicBezTo>
                  <a:cubicBezTo>
                    <a:pt x="6318795" y="3597107"/>
                    <a:pt x="6319837" y="3589814"/>
                    <a:pt x="6319837" y="3579992"/>
                  </a:cubicBezTo>
                  <a:lnTo>
                    <a:pt x="6319837" y="3488314"/>
                  </a:lnTo>
                  <a:lnTo>
                    <a:pt x="6341417" y="3488314"/>
                  </a:lnTo>
                  <a:lnTo>
                    <a:pt x="6341417" y="3483402"/>
                  </a:lnTo>
                  <a:cubicBezTo>
                    <a:pt x="6335960" y="3481220"/>
                    <a:pt x="6330379" y="3477524"/>
                    <a:pt x="6324674" y="3472315"/>
                  </a:cubicBezTo>
                  <a:cubicBezTo>
                    <a:pt x="6318969" y="3467106"/>
                    <a:pt x="6313883" y="3460929"/>
                    <a:pt x="6309419" y="3453786"/>
                  </a:cubicBezTo>
                  <a:cubicBezTo>
                    <a:pt x="6308328" y="3451900"/>
                    <a:pt x="6306964" y="3449246"/>
                    <a:pt x="6305326" y="3445823"/>
                  </a:cubicBezTo>
                  <a:cubicBezTo>
                    <a:pt x="6303689" y="3442400"/>
                    <a:pt x="6301879" y="3438159"/>
                    <a:pt x="6299894" y="3433098"/>
                  </a:cubicBezTo>
                  <a:close/>
                  <a:moveTo>
                    <a:pt x="9033568" y="3433098"/>
                  </a:moveTo>
                  <a:lnTo>
                    <a:pt x="9028955" y="3433098"/>
                  </a:lnTo>
                  <a:lnTo>
                    <a:pt x="9028955" y="3477896"/>
                  </a:lnTo>
                  <a:lnTo>
                    <a:pt x="8997106" y="3477896"/>
                  </a:lnTo>
                  <a:lnTo>
                    <a:pt x="8997106" y="3488314"/>
                  </a:lnTo>
                  <a:lnTo>
                    <a:pt x="9028955" y="3488314"/>
                  </a:lnTo>
                  <a:lnTo>
                    <a:pt x="9028955" y="3576718"/>
                  </a:lnTo>
                  <a:cubicBezTo>
                    <a:pt x="9028955" y="3581182"/>
                    <a:pt x="9028607" y="3584878"/>
                    <a:pt x="9027913" y="3587805"/>
                  </a:cubicBezTo>
                  <a:cubicBezTo>
                    <a:pt x="9027218" y="3590732"/>
                    <a:pt x="9026276" y="3593039"/>
                    <a:pt x="9025085" y="3594726"/>
                  </a:cubicBezTo>
                  <a:cubicBezTo>
                    <a:pt x="9023895" y="3596412"/>
                    <a:pt x="9022481" y="3597578"/>
                    <a:pt x="9020844" y="3598223"/>
                  </a:cubicBezTo>
                  <a:cubicBezTo>
                    <a:pt x="9019207" y="3598868"/>
                    <a:pt x="9017396" y="3599191"/>
                    <a:pt x="9015411" y="3599191"/>
                  </a:cubicBezTo>
                  <a:cubicBezTo>
                    <a:pt x="9012137" y="3599191"/>
                    <a:pt x="9008962" y="3598174"/>
                    <a:pt x="9005886" y="3596140"/>
                  </a:cubicBezTo>
                  <a:cubicBezTo>
                    <a:pt x="9002810" y="3594106"/>
                    <a:pt x="9000429" y="3591104"/>
                    <a:pt x="8998743" y="3587136"/>
                  </a:cubicBezTo>
                  <a:lnTo>
                    <a:pt x="8992938" y="3587136"/>
                  </a:lnTo>
                  <a:cubicBezTo>
                    <a:pt x="8994724" y="3591997"/>
                    <a:pt x="8996882" y="3596264"/>
                    <a:pt x="8999412" y="3599935"/>
                  </a:cubicBezTo>
                  <a:cubicBezTo>
                    <a:pt x="9001943" y="3603606"/>
                    <a:pt x="9004696" y="3606657"/>
                    <a:pt x="9007672" y="3609088"/>
                  </a:cubicBezTo>
                  <a:cubicBezTo>
                    <a:pt x="9010649" y="3611519"/>
                    <a:pt x="9013824" y="3613354"/>
                    <a:pt x="9017197" y="3614594"/>
                  </a:cubicBezTo>
                  <a:cubicBezTo>
                    <a:pt x="9020571" y="3615835"/>
                    <a:pt x="9023944" y="3616455"/>
                    <a:pt x="9027318" y="3616455"/>
                  </a:cubicBezTo>
                  <a:cubicBezTo>
                    <a:pt x="9029600" y="3616455"/>
                    <a:pt x="9031907" y="3616132"/>
                    <a:pt x="9034238" y="3615487"/>
                  </a:cubicBezTo>
                  <a:cubicBezTo>
                    <a:pt x="9036570" y="3614842"/>
                    <a:pt x="9038752" y="3613900"/>
                    <a:pt x="9040787" y="3612660"/>
                  </a:cubicBezTo>
                  <a:cubicBezTo>
                    <a:pt x="9042821" y="3611419"/>
                    <a:pt x="9044681" y="3609906"/>
                    <a:pt x="9046368" y="3608120"/>
                  </a:cubicBezTo>
                  <a:cubicBezTo>
                    <a:pt x="9048054" y="3606334"/>
                    <a:pt x="9049394" y="3604251"/>
                    <a:pt x="9050386" y="3601869"/>
                  </a:cubicBezTo>
                  <a:cubicBezTo>
                    <a:pt x="9052469" y="3597107"/>
                    <a:pt x="9053511" y="3589814"/>
                    <a:pt x="9053511" y="3579992"/>
                  </a:cubicBezTo>
                  <a:lnTo>
                    <a:pt x="9053511" y="3488314"/>
                  </a:lnTo>
                  <a:lnTo>
                    <a:pt x="9075092" y="3488314"/>
                  </a:lnTo>
                  <a:lnTo>
                    <a:pt x="9075092" y="3483402"/>
                  </a:lnTo>
                  <a:cubicBezTo>
                    <a:pt x="9069635" y="3481220"/>
                    <a:pt x="9064053" y="3477524"/>
                    <a:pt x="9058348" y="3472315"/>
                  </a:cubicBezTo>
                  <a:cubicBezTo>
                    <a:pt x="9052643" y="3467106"/>
                    <a:pt x="9047558" y="3460929"/>
                    <a:pt x="9043093" y="3453786"/>
                  </a:cubicBezTo>
                  <a:cubicBezTo>
                    <a:pt x="9042002" y="3451900"/>
                    <a:pt x="9040638" y="3449246"/>
                    <a:pt x="9039001" y="3445823"/>
                  </a:cubicBezTo>
                  <a:cubicBezTo>
                    <a:pt x="9037364" y="3442400"/>
                    <a:pt x="9035553" y="3438159"/>
                    <a:pt x="9033568" y="3433098"/>
                  </a:cubicBezTo>
                  <a:close/>
                  <a:moveTo>
                    <a:pt x="9485857" y="3412411"/>
                  </a:moveTo>
                  <a:lnTo>
                    <a:pt x="9399388" y="3412411"/>
                  </a:lnTo>
                  <a:lnTo>
                    <a:pt x="9399388" y="3417918"/>
                  </a:lnTo>
                  <a:lnTo>
                    <a:pt x="9406680" y="3417918"/>
                  </a:lnTo>
                  <a:cubicBezTo>
                    <a:pt x="9415015" y="3417918"/>
                    <a:pt x="9421018" y="3420349"/>
                    <a:pt x="9424688" y="3425211"/>
                  </a:cubicBezTo>
                  <a:cubicBezTo>
                    <a:pt x="9427070" y="3428386"/>
                    <a:pt x="9428261" y="3436025"/>
                    <a:pt x="9428261" y="3448130"/>
                  </a:cubicBezTo>
                  <a:lnTo>
                    <a:pt x="9428261" y="3546803"/>
                  </a:lnTo>
                  <a:cubicBezTo>
                    <a:pt x="9428261" y="3562182"/>
                    <a:pt x="9429947" y="3574485"/>
                    <a:pt x="9433321" y="3583712"/>
                  </a:cubicBezTo>
                  <a:cubicBezTo>
                    <a:pt x="9435008" y="3588376"/>
                    <a:pt x="9437290" y="3592816"/>
                    <a:pt x="9440167" y="3597033"/>
                  </a:cubicBezTo>
                  <a:cubicBezTo>
                    <a:pt x="9443044" y="3601249"/>
                    <a:pt x="9446442" y="3604970"/>
                    <a:pt x="9450361" y="3608195"/>
                  </a:cubicBezTo>
                  <a:cubicBezTo>
                    <a:pt x="9454281" y="3611419"/>
                    <a:pt x="9458746" y="3613999"/>
                    <a:pt x="9463756" y="3615934"/>
                  </a:cubicBezTo>
                  <a:cubicBezTo>
                    <a:pt x="9468767" y="3617869"/>
                    <a:pt x="9474149" y="3618836"/>
                    <a:pt x="9479904" y="3618836"/>
                  </a:cubicBezTo>
                  <a:cubicBezTo>
                    <a:pt x="9484567" y="3618836"/>
                    <a:pt x="9488759" y="3618191"/>
                    <a:pt x="9492480" y="3616901"/>
                  </a:cubicBezTo>
                  <a:cubicBezTo>
                    <a:pt x="9496201" y="3615611"/>
                    <a:pt x="9499351" y="3613925"/>
                    <a:pt x="9501930" y="3611841"/>
                  </a:cubicBezTo>
                  <a:cubicBezTo>
                    <a:pt x="9504510" y="3609757"/>
                    <a:pt x="9506494" y="3607351"/>
                    <a:pt x="9507884" y="3604623"/>
                  </a:cubicBezTo>
                  <a:cubicBezTo>
                    <a:pt x="9509273" y="3601894"/>
                    <a:pt x="9509967" y="3599042"/>
                    <a:pt x="9509967" y="3596065"/>
                  </a:cubicBezTo>
                  <a:cubicBezTo>
                    <a:pt x="9509967" y="3593287"/>
                    <a:pt x="9509521" y="3590906"/>
                    <a:pt x="9508628" y="3588921"/>
                  </a:cubicBezTo>
                  <a:cubicBezTo>
                    <a:pt x="9507735" y="3586937"/>
                    <a:pt x="9506569" y="3585300"/>
                    <a:pt x="9505130" y="3584010"/>
                  </a:cubicBezTo>
                  <a:cubicBezTo>
                    <a:pt x="9503692" y="3582720"/>
                    <a:pt x="9502055" y="3581803"/>
                    <a:pt x="9500219" y="3581257"/>
                  </a:cubicBezTo>
                  <a:cubicBezTo>
                    <a:pt x="9498384" y="3580711"/>
                    <a:pt x="9496573" y="3580438"/>
                    <a:pt x="9494787" y="3580438"/>
                  </a:cubicBezTo>
                  <a:cubicBezTo>
                    <a:pt x="9493298" y="3580438"/>
                    <a:pt x="9491885" y="3580587"/>
                    <a:pt x="9490545" y="3580885"/>
                  </a:cubicBezTo>
                  <a:cubicBezTo>
                    <a:pt x="9489206" y="3581182"/>
                    <a:pt x="9487817" y="3582001"/>
                    <a:pt x="9486378" y="3583340"/>
                  </a:cubicBezTo>
                  <a:cubicBezTo>
                    <a:pt x="9484939" y="3584680"/>
                    <a:pt x="9483451" y="3586664"/>
                    <a:pt x="9481913" y="3589294"/>
                  </a:cubicBezTo>
                  <a:cubicBezTo>
                    <a:pt x="9480375" y="3591923"/>
                    <a:pt x="9478614" y="3595569"/>
                    <a:pt x="9476630" y="3600232"/>
                  </a:cubicBezTo>
                  <a:cubicBezTo>
                    <a:pt x="9474447" y="3605590"/>
                    <a:pt x="9471520" y="3608269"/>
                    <a:pt x="9467849" y="3608269"/>
                  </a:cubicBezTo>
                  <a:cubicBezTo>
                    <a:pt x="9466559" y="3608269"/>
                    <a:pt x="9465244" y="3607897"/>
                    <a:pt x="9463905" y="3607153"/>
                  </a:cubicBezTo>
                  <a:cubicBezTo>
                    <a:pt x="9462566" y="3606409"/>
                    <a:pt x="9461375" y="3605144"/>
                    <a:pt x="9460333" y="3603358"/>
                  </a:cubicBezTo>
                  <a:cubicBezTo>
                    <a:pt x="9459291" y="3601572"/>
                    <a:pt x="9458448" y="3599265"/>
                    <a:pt x="9457803" y="3596437"/>
                  </a:cubicBezTo>
                  <a:cubicBezTo>
                    <a:pt x="9457158" y="3593610"/>
                    <a:pt x="9456836" y="3590112"/>
                    <a:pt x="9456836" y="3585945"/>
                  </a:cubicBezTo>
                  <a:lnTo>
                    <a:pt x="9456836" y="3448130"/>
                  </a:lnTo>
                  <a:cubicBezTo>
                    <a:pt x="9456836" y="3443368"/>
                    <a:pt x="9456935" y="3439498"/>
                    <a:pt x="9457133" y="3436521"/>
                  </a:cubicBezTo>
                  <a:cubicBezTo>
                    <a:pt x="9457332" y="3433545"/>
                    <a:pt x="9457704" y="3431114"/>
                    <a:pt x="9458250" y="3429229"/>
                  </a:cubicBezTo>
                  <a:cubicBezTo>
                    <a:pt x="9458795" y="3427344"/>
                    <a:pt x="9459614" y="3425831"/>
                    <a:pt x="9460706" y="3424690"/>
                  </a:cubicBezTo>
                  <a:cubicBezTo>
                    <a:pt x="9461797" y="3423549"/>
                    <a:pt x="9463235" y="3422482"/>
                    <a:pt x="9465021" y="3421490"/>
                  </a:cubicBezTo>
                  <a:cubicBezTo>
                    <a:pt x="9469387" y="3419109"/>
                    <a:pt x="9473901" y="3417918"/>
                    <a:pt x="9478565" y="3417918"/>
                  </a:cubicBezTo>
                  <a:lnTo>
                    <a:pt x="9485857" y="3417918"/>
                  </a:lnTo>
                  <a:close/>
                  <a:moveTo>
                    <a:pt x="5887393" y="3411277"/>
                  </a:moveTo>
                  <a:lnTo>
                    <a:pt x="5894689" y="3422132"/>
                  </a:lnTo>
                  <a:lnTo>
                    <a:pt x="5904904" y="3424466"/>
                  </a:lnTo>
                  <a:lnTo>
                    <a:pt x="5906987" y="3419257"/>
                  </a:lnTo>
                  <a:close/>
                  <a:moveTo>
                    <a:pt x="29468" y="3402589"/>
                  </a:moveTo>
                  <a:lnTo>
                    <a:pt x="22771" y="3402589"/>
                  </a:lnTo>
                  <a:lnTo>
                    <a:pt x="22771" y="3560198"/>
                  </a:lnTo>
                  <a:cubicBezTo>
                    <a:pt x="22771" y="3576370"/>
                    <a:pt x="22423" y="3586143"/>
                    <a:pt x="21729" y="3589517"/>
                  </a:cubicBezTo>
                  <a:cubicBezTo>
                    <a:pt x="20935" y="3592989"/>
                    <a:pt x="19720" y="3595420"/>
                    <a:pt x="18083" y="3596809"/>
                  </a:cubicBezTo>
                  <a:cubicBezTo>
                    <a:pt x="16446" y="3598198"/>
                    <a:pt x="14535" y="3598893"/>
                    <a:pt x="12353" y="3598893"/>
                  </a:cubicBezTo>
                  <a:cubicBezTo>
                    <a:pt x="9773" y="3598893"/>
                    <a:pt x="6201" y="3598050"/>
                    <a:pt x="1637" y="3596363"/>
                  </a:cubicBezTo>
                  <a:lnTo>
                    <a:pt x="0" y="3601572"/>
                  </a:lnTo>
                  <a:lnTo>
                    <a:pt x="40481" y="3618389"/>
                  </a:lnTo>
                  <a:lnTo>
                    <a:pt x="47327" y="3618389"/>
                  </a:lnTo>
                  <a:lnTo>
                    <a:pt x="47327" y="3598893"/>
                  </a:lnTo>
                  <a:cubicBezTo>
                    <a:pt x="53975" y="3605838"/>
                    <a:pt x="60449" y="3610824"/>
                    <a:pt x="66750" y="3613850"/>
                  </a:cubicBezTo>
                  <a:cubicBezTo>
                    <a:pt x="73050" y="3616876"/>
                    <a:pt x="79921" y="3618389"/>
                    <a:pt x="87362" y="3618389"/>
                  </a:cubicBezTo>
                  <a:cubicBezTo>
                    <a:pt x="94804" y="3618389"/>
                    <a:pt x="101873" y="3616728"/>
                    <a:pt x="108570" y="3613404"/>
                  </a:cubicBezTo>
                  <a:cubicBezTo>
                    <a:pt x="115267" y="3610080"/>
                    <a:pt x="121171" y="3605466"/>
                    <a:pt x="126281" y="3599563"/>
                  </a:cubicBezTo>
                  <a:cubicBezTo>
                    <a:pt x="131390" y="3593659"/>
                    <a:pt x="135458" y="3586639"/>
                    <a:pt x="138485" y="3578503"/>
                  </a:cubicBezTo>
                  <a:cubicBezTo>
                    <a:pt x="141511" y="3570368"/>
                    <a:pt x="143024" y="3561438"/>
                    <a:pt x="143024" y="3551714"/>
                  </a:cubicBezTo>
                  <a:cubicBezTo>
                    <a:pt x="143024" y="3532168"/>
                    <a:pt x="136872" y="3514309"/>
                    <a:pt x="124569" y="3498136"/>
                  </a:cubicBezTo>
                  <a:cubicBezTo>
                    <a:pt x="112167" y="3481864"/>
                    <a:pt x="96341" y="3473728"/>
                    <a:pt x="77093" y="3473728"/>
                  </a:cubicBezTo>
                  <a:cubicBezTo>
                    <a:pt x="65187" y="3473728"/>
                    <a:pt x="55265" y="3477548"/>
                    <a:pt x="47327" y="3485188"/>
                  </a:cubicBezTo>
                  <a:lnTo>
                    <a:pt x="47327" y="3440540"/>
                  </a:lnTo>
                  <a:cubicBezTo>
                    <a:pt x="47327" y="3438754"/>
                    <a:pt x="47253" y="3436794"/>
                    <a:pt x="47104" y="3434661"/>
                  </a:cubicBezTo>
                  <a:cubicBezTo>
                    <a:pt x="46955" y="3432528"/>
                    <a:pt x="47129" y="3430519"/>
                    <a:pt x="47625" y="3428634"/>
                  </a:cubicBezTo>
                  <a:cubicBezTo>
                    <a:pt x="48121" y="3426748"/>
                    <a:pt x="49113" y="3425186"/>
                    <a:pt x="50602" y="3423945"/>
                  </a:cubicBezTo>
                  <a:cubicBezTo>
                    <a:pt x="52090" y="3422705"/>
                    <a:pt x="54521" y="3422085"/>
                    <a:pt x="57894" y="3422085"/>
                  </a:cubicBezTo>
                  <a:cubicBezTo>
                    <a:pt x="60573" y="3422085"/>
                    <a:pt x="63996" y="3422879"/>
                    <a:pt x="68163" y="3424466"/>
                  </a:cubicBezTo>
                  <a:lnTo>
                    <a:pt x="70098" y="3419257"/>
                  </a:lnTo>
                  <a:close/>
                  <a:moveTo>
                    <a:pt x="1985367" y="3402589"/>
                  </a:moveTo>
                  <a:cubicBezTo>
                    <a:pt x="1983283" y="3402589"/>
                    <a:pt x="1981324" y="3402986"/>
                    <a:pt x="1979489" y="3403779"/>
                  </a:cubicBezTo>
                  <a:cubicBezTo>
                    <a:pt x="1977653" y="3404573"/>
                    <a:pt x="1976065" y="3405640"/>
                    <a:pt x="1974726" y="3406979"/>
                  </a:cubicBezTo>
                  <a:cubicBezTo>
                    <a:pt x="1973387" y="3408319"/>
                    <a:pt x="1972320" y="3409906"/>
                    <a:pt x="1971527" y="3411742"/>
                  </a:cubicBezTo>
                  <a:cubicBezTo>
                    <a:pt x="1970732" y="3413577"/>
                    <a:pt x="1970335" y="3415537"/>
                    <a:pt x="1970335" y="3417620"/>
                  </a:cubicBezTo>
                  <a:cubicBezTo>
                    <a:pt x="1970335" y="3419704"/>
                    <a:pt x="1970732" y="3421663"/>
                    <a:pt x="1971527" y="3423499"/>
                  </a:cubicBezTo>
                  <a:cubicBezTo>
                    <a:pt x="1972320" y="3425335"/>
                    <a:pt x="1973387" y="3426947"/>
                    <a:pt x="1974726" y="3428336"/>
                  </a:cubicBezTo>
                  <a:cubicBezTo>
                    <a:pt x="1976065" y="3429725"/>
                    <a:pt x="1977653" y="3430816"/>
                    <a:pt x="1979489" y="3431610"/>
                  </a:cubicBezTo>
                  <a:cubicBezTo>
                    <a:pt x="1981324" y="3432404"/>
                    <a:pt x="1983283" y="3432801"/>
                    <a:pt x="1985367" y="3432801"/>
                  </a:cubicBezTo>
                  <a:cubicBezTo>
                    <a:pt x="1987451" y="3432801"/>
                    <a:pt x="1989410" y="3432404"/>
                    <a:pt x="1991246" y="3431610"/>
                  </a:cubicBezTo>
                  <a:cubicBezTo>
                    <a:pt x="1993081" y="3430816"/>
                    <a:pt x="1994693" y="3429725"/>
                    <a:pt x="1996083" y="3428336"/>
                  </a:cubicBezTo>
                  <a:cubicBezTo>
                    <a:pt x="1997472" y="3426947"/>
                    <a:pt x="1998563" y="3425335"/>
                    <a:pt x="1999357" y="3423499"/>
                  </a:cubicBezTo>
                  <a:cubicBezTo>
                    <a:pt x="2000151" y="3421663"/>
                    <a:pt x="2000547" y="3419704"/>
                    <a:pt x="2000547" y="3417620"/>
                  </a:cubicBezTo>
                  <a:cubicBezTo>
                    <a:pt x="2000547" y="3415537"/>
                    <a:pt x="2000151" y="3413577"/>
                    <a:pt x="1999357" y="3411742"/>
                  </a:cubicBezTo>
                  <a:cubicBezTo>
                    <a:pt x="1998563" y="3409906"/>
                    <a:pt x="1997497" y="3408319"/>
                    <a:pt x="1996157" y="3406979"/>
                  </a:cubicBezTo>
                  <a:cubicBezTo>
                    <a:pt x="1994818" y="3405640"/>
                    <a:pt x="1993205" y="3404573"/>
                    <a:pt x="1991321" y="3403779"/>
                  </a:cubicBezTo>
                  <a:cubicBezTo>
                    <a:pt x="1989435" y="3402986"/>
                    <a:pt x="1987451" y="3402589"/>
                    <a:pt x="1985367" y="3402589"/>
                  </a:cubicBezTo>
                  <a:close/>
                  <a:moveTo>
                    <a:pt x="3467993" y="3402589"/>
                  </a:moveTo>
                  <a:lnTo>
                    <a:pt x="3461296" y="3402589"/>
                  </a:lnTo>
                  <a:lnTo>
                    <a:pt x="3461296" y="3560198"/>
                  </a:lnTo>
                  <a:cubicBezTo>
                    <a:pt x="3461296" y="3576370"/>
                    <a:pt x="3460948" y="3586143"/>
                    <a:pt x="3460254" y="3589517"/>
                  </a:cubicBezTo>
                  <a:cubicBezTo>
                    <a:pt x="3459460" y="3592989"/>
                    <a:pt x="3458245" y="3595420"/>
                    <a:pt x="3456607" y="3596809"/>
                  </a:cubicBezTo>
                  <a:cubicBezTo>
                    <a:pt x="3454970" y="3598198"/>
                    <a:pt x="3453060" y="3598893"/>
                    <a:pt x="3450878" y="3598893"/>
                  </a:cubicBezTo>
                  <a:cubicBezTo>
                    <a:pt x="3448298" y="3598893"/>
                    <a:pt x="3444726" y="3598050"/>
                    <a:pt x="3440162" y="3596363"/>
                  </a:cubicBezTo>
                  <a:lnTo>
                    <a:pt x="3438525" y="3601572"/>
                  </a:lnTo>
                  <a:lnTo>
                    <a:pt x="3479006" y="3618389"/>
                  </a:lnTo>
                  <a:lnTo>
                    <a:pt x="3485852" y="3618389"/>
                  </a:lnTo>
                  <a:lnTo>
                    <a:pt x="3485852" y="3598893"/>
                  </a:lnTo>
                  <a:cubicBezTo>
                    <a:pt x="3492499" y="3605838"/>
                    <a:pt x="3498973" y="3610824"/>
                    <a:pt x="3505274" y="3613850"/>
                  </a:cubicBezTo>
                  <a:cubicBezTo>
                    <a:pt x="3511574" y="3616876"/>
                    <a:pt x="3518446" y="3618389"/>
                    <a:pt x="3525887" y="3618389"/>
                  </a:cubicBezTo>
                  <a:cubicBezTo>
                    <a:pt x="3533328" y="3618389"/>
                    <a:pt x="3540398" y="3616728"/>
                    <a:pt x="3547095" y="3613404"/>
                  </a:cubicBezTo>
                  <a:cubicBezTo>
                    <a:pt x="3553792" y="3610080"/>
                    <a:pt x="3559695" y="3605466"/>
                    <a:pt x="3564806" y="3599563"/>
                  </a:cubicBezTo>
                  <a:cubicBezTo>
                    <a:pt x="3569915" y="3593659"/>
                    <a:pt x="3573983" y="3586639"/>
                    <a:pt x="3577009" y="3578503"/>
                  </a:cubicBezTo>
                  <a:cubicBezTo>
                    <a:pt x="3580035" y="3570368"/>
                    <a:pt x="3581549" y="3561438"/>
                    <a:pt x="3581549" y="3551714"/>
                  </a:cubicBezTo>
                  <a:cubicBezTo>
                    <a:pt x="3581549" y="3532168"/>
                    <a:pt x="3575397" y="3514309"/>
                    <a:pt x="3563094" y="3498136"/>
                  </a:cubicBezTo>
                  <a:cubicBezTo>
                    <a:pt x="3550691" y="3481864"/>
                    <a:pt x="3534866" y="3473728"/>
                    <a:pt x="3515618" y="3473728"/>
                  </a:cubicBezTo>
                  <a:cubicBezTo>
                    <a:pt x="3503712" y="3473728"/>
                    <a:pt x="3493789" y="3477548"/>
                    <a:pt x="3485852" y="3485188"/>
                  </a:cubicBezTo>
                  <a:lnTo>
                    <a:pt x="3485852" y="3440540"/>
                  </a:lnTo>
                  <a:cubicBezTo>
                    <a:pt x="3485852" y="3438754"/>
                    <a:pt x="3485778" y="3436794"/>
                    <a:pt x="3485629" y="3434661"/>
                  </a:cubicBezTo>
                  <a:cubicBezTo>
                    <a:pt x="3485480" y="3432528"/>
                    <a:pt x="3485653" y="3430519"/>
                    <a:pt x="3486150" y="3428634"/>
                  </a:cubicBezTo>
                  <a:cubicBezTo>
                    <a:pt x="3486646" y="3426748"/>
                    <a:pt x="3487638" y="3425186"/>
                    <a:pt x="3489126" y="3423945"/>
                  </a:cubicBezTo>
                  <a:cubicBezTo>
                    <a:pt x="3490615" y="3422705"/>
                    <a:pt x="3493045" y="3422085"/>
                    <a:pt x="3496419" y="3422085"/>
                  </a:cubicBezTo>
                  <a:cubicBezTo>
                    <a:pt x="3499098" y="3422085"/>
                    <a:pt x="3502521" y="3422879"/>
                    <a:pt x="3506688" y="3424466"/>
                  </a:cubicBezTo>
                  <a:lnTo>
                    <a:pt x="3508623" y="3419257"/>
                  </a:lnTo>
                  <a:close/>
                  <a:moveTo>
                    <a:pt x="6681191" y="3402589"/>
                  </a:moveTo>
                  <a:cubicBezTo>
                    <a:pt x="6679108" y="3402589"/>
                    <a:pt x="6677148" y="3402986"/>
                    <a:pt x="6675312" y="3403779"/>
                  </a:cubicBezTo>
                  <a:cubicBezTo>
                    <a:pt x="6673477" y="3404573"/>
                    <a:pt x="6671889" y="3405640"/>
                    <a:pt x="6670550" y="3406979"/>
                  </a:cubicBezTo>
                  <a:cubicBezTo>
                    <a:pt x="6669210" y="3408319"/>
                    <a:pt x="6668145" y="3409906"/>
                    <a:pt x="6667351" y="3411742"/>
                  </a:cubicBezTo>
                  <a:cubicBezTo>
                    <a:pt x="6666557" y="3413577"/>
                    <a:pt x="6666160" y="3415537"/>
                    <a:pt x="6666160" y="3417620"/>
                  </a:cubicBezTo>
                  <a:cubicBezTo>
                    <a:pt x="6666160" y="3419704"/>
                    <a:pt x="6666557" y="3421663"/>
                    <a:pt x="6667351" y="3423499"/>
                  </a:cubicBezTo>
                  <a:cubicBezTo>
                    <a:pt x="6668145" y="3425335"/>
                    <a:pt x="6669210" y="3426947"/>
                    <a:pt x="6670550" y="3428336"/>
                  </a:cubicBezTo>
                  <a:cubicBezTo>
                    <a:pt x="6671889" y="3429725"/>
                    <a:pt x="6673477" y="3430816"/>
                    <a:pt x="6675312" y="3431610"/>
                  </a:cubicBezTo>
                  <a:cubicBezTo>
                    <a:pt x="6677148" y="3432404"/>
                    <a:pt x="6679108" y="3432801"/>
                    <a:pt x="6681191" y="3432801"/>
                  </a:cubicBezTo>
                  <a:cubicBezTo>
                    <a:pt x="6683275" y="3432801"/>
                    <a:pt x="6685234" y="3432404"/>
                    <a:pt x="6687070" y="3431610"/>
                  </a:cubicBezTo>
                  <a:cubicBezTo>
                    <a:pt x="6688906" y="3430816"/>
                    <a:pt x="6690518" y="3429725"/>
                    <a:pt x="6691906" y="3428336"/>
                  </a:cubicBezTo>
                  <a:cubicBezTo>
                    <a:pt x="6693296" y="3426947"/>
                    <a:pt x="6694387" y="3425335"/>
                    <a:pt x="6695181" y="3423499"/>
                  </a:cubicBezTo>
                  <a:cubicBezTo>
                    <a:pt x="6695975" y="3421663"/>
                    <a:pt x="6696372" y="3419704"/>
                    <a:pt x="6696372" y="3417620"/>
                  </a:cubicBezTo>
                  <a:cubicBezTo>
                    <a:pt x="6696372" y="3415537"/>
                    <a:pt x="6695975" y="3413577"/>
                    <a:pt x="6695181" y="3411742"/>
                  </a:cubicBezTo>
                  <a:cubicBezTo>
                    <a:pt x="6694387" y="3409906"/>
                    <a:pt x="6693321" y="3408319"/>
                    <a:pt x="6691982" y="3406979"/>
                  </a:cubicBezTo>
                  <a:cubicBezTo>
                    <a:pt x="6690642" y="3405640"/>
                    <a:pt x="6689029" y="3404573"/>
                    <a:pt x="6687145" y="3403779"/>
                  </a:cubicBezTo>
                  <a:cubicBezTo>
                    <a:pt x="6685259" y="3402986"/>
                    <a:pt x="6683275" y="3402589"/>
                    <a:pt x="6681191" y="3402589"/>
                  </a:cubicBezTo>
                  <a:close/>
                  <a:moveTo>
                    <a:pt x="7087492" y="3402589"/>
                  </a:moveTo>
                  <a:lnTo>
                    <a:pt x="7080795" y="3402589"/>
                  </a:lnTo>
                  <a:lnTo>
                    <a:pt x="7080795" y="3560198"/>
                  </a:lnTo>
                  <a:cubicBezTo>
                    <a:pt x="7080795" y="3576370"/>
                    <a:pt x="7080448" y="3586143"/>
                    <a:pt x="7079753" y="3589517"/>
                  </a:cubicBezTo>
                  <a:cubicBezTo>
                    <a:pt x="7078960" y="3592989"/>
                    <a:pt x="7077744" y="3595420"/>
                    <a:pt x="7076107" y="3596809"/>
                  </a:cubicBezTo>
                  <a:cubicBezTo>
                    <a:pt x="7074469" y="3598198"/>
                    <a:pt x="7072560" y="3598893"/>
                    <a:pt x="7070377" y="3598893"/>
                  </a:cubicBezTo>
                  <a:cubicBezTo>
                    <a:pt x="7067797" y="3598893"/>
                    <a:pt x="7064225" y="3598050"/>
                    <a:pt x="7059661" y="3596363"/>
                  </a:cubicBezTo>
                  <a:lnTo>
                    <a:pt x="7058024" y="3601572"/>
                  </a:lnTo>
                  <a:lnTo>
                    <a:pt x="7098505" y="3618389"/>
                  </a:lnTo>
                  <a:lnTo>
                    <a:pt x="7105351" y="3618389"/>
                  </a:lnTo>
                  <a:lnTo>
                    <a:pt x="7105351" y="3598893"/>
                  </a:lnTo>
                  <a:cubicBezTo>
                    <a:pt x="7111999" y="3605838"/>
                    <a:pt x="7118473" y="3610824"/>
                    <a:pt x="7124773" y="3613850"/>
                  </a:cubicBezTo>
                  <a:cubicBezTo>
                    <a:pt x="7131074" y="3616876"/>
                    <a:pt x="7137945" y="3618389"/>
                    <a:pt x="7145386" y="3618389"/>
                  </a:cubicBezTo>
                  <a:cubicBezTo>
                    <a:pt x="7152828" y="3618389"/>
                    <a:pt x="7159897" y="3616728"/>
                    <a:pt x="7166594" y="3613404"/>
                  </a:cubicBezTo>
                  <a:cubicBezTo>
                    <a:pt x="7173291" y="3610080"/>
                    <a:pt x="7179195" y="3605466"/>
                    <a:pt x="7184305" y="3599563"/>
                  </a:cubicBezTo>
                  <a:cubicBezTo>
                    <a:pt x="7189415" y="3593659"/>
                    <a:pt x="7193483" y="3586639"/>
                    <a:pt x="7196509" y="3578503"/>
                  </a:cubicBezTo>
                  <a:cubicBezTo>
                    <a:pt x="7199535" y="3570368"/>
                    <a:pt x="7201048" y="3561438"/>
                    <a:pt x="7201048" y="3551714"/>
                  </a:cubicBezTo>
                  <a:cubicBezTo>
                    <a:pt x="7201048" y="3532168"/>
                    <a:pt x="7194896" y="3514309"/>
                    <a:pt x="7182593" y="3498136"/>
                  </a:cubicBezTo>
                  <a:cubicBezTo>
                    <a:pt x="7170191" y="3481864"/>
                    <a:pt x="7154366" y="3473728"/>
                    <a:pt x="7135117" y="3473728"/>
                  </a:cubicBezTo>
                  <a:cubicBezTo>
                    <a:pt x="7123211" y="3473728"/>
                    <a:pt x="7113289" y="3477548"/>
                    <a:pt x="7105351" y="3485188"/>
                  </a:cubicBezTo>
                  <a:lnTo>
                    <a:pt x="7105351" y="3440540"/>
                  </a:lnTo>
                  <a:cubicBezTo>
                    <a:pt x="7105351" y="3438754"/>
                    <a:pt x="7105277" y="3436794"/>
                    <a:pt x="7105128" y="3434661"/>
                  </a:cubicBezTo>
                  <a:cubicBezTo>
                    <a:pt x="7104979" y="3432528"/>
                    <a:pt x="7105153" y="3430519"/>
                    <a:pt x="7105649" y="3428634"/>
                  </a:cubicBezTo>
                  <a:cubicBezTo>
                    <a:pt x="7106145" y="3426748"/>
                    <a:pt x="7107137" y="3425186"/>
                    <a:pt x="7108625" y="3423945"/>
                  </a:cubicBezTo>
                  <a:cubicBezTo>
                    <a:pt x="7110114" y="3422705"/>
                    <a:pt x="7112545" y="3422085"/>
                    <a:pt x="7115918" y="3422085"/>
                  </a:cubicBezTo>
                  <a:cubicBezTo>
                    <a:pt x="7118597" y="3422085"/>
                    <a:pt x="7122020" y="3422879"/>
                    <a:pt x="7126187" y="3424466"/>
                  </a:cubicBezTo>
                  <a:lnTo>
                    <a:pt x="7128122" y="3419257"/>
                  </a:lnTo>
                  <a:close/>
                  <a:moveTo>
                    <a:pt x="6360364" y="0"/>
                  </a:moveTo>
                  <a:lnTo>
                    <a:pt x="2793964" y="0"/>
                  </a:lnTo>
                  <a:lnTo>
                    <a:pt x="5119058" y="3475541"/>
                  </a:lnTo>
                  <a:lnTo>
                    <a:pt x="5125343" y="3473877"/>
                  </a:lnTo>
                  <a:cubicBezTo>
                    <a:pt x="5130700" y="3473877"/>
                    <a:pt x="5135488" y="3474770"/>
                    <a:pt x="5139704" y="3476556"/>
                  </a:cubicBezTo>
                  <a:cubicBezTo>
                    <a:pt x="5143921" y="3478342"/>
                    <a:pt x="5147816" y="3480624"/>
                    <a:pt x="5151387" y="3483402"/>
                  </a:cubicBezTo>
                  <a:cubicBezTo>
                    <a:pt x="5154959" y="3486180"/>
                    <a:pt x="5158308" y="3489256"/>
                    <a:pt x="5161433" y="3492630"/>
                  </a:cubicBezTo>
                  <a:cubicBezTo>
                    <a:pt x="5164559" y="3496003"/>
                    <a:pt x="5167709" y="3499228"/>
                    <a:pt x="5170884" y="3502303"/>
                  </a:cubicBezTo>
                  <a:lnTo>
                    <a:pt x="5170884" y="3402589"/>
                  </a:lnTo>
                  <a:lnTo>
                    <a:pt x="5177730" y="3402589"/>
                  </a:lnTo>
                  <a:lnTo>
                    <a:pt x="5218509" y="3419257"/>
                  </a:lnTo>
                  <a:lnTo>
                    <a:pt x="5216425" y="3424466"/>
                  </a:lnTo>
                  <a:cubicBezTo>
                    <a:pt x="5211960" y="3422879"/>
                    <a:pt x="5208587" y="3422085"/>
                    <a:pt x="5206305" y="3422085"/>
                  </a:cubicBezTo>
                  <a:cubicBezTo>
                    <a:pt x="5203725" y="3422085"/>
                    <a:pt x="5201667" y="3422730"/>
                    <a:pt x="5200129" y="3424020"/>
                  </a:cubicBezTo>
                  <a:cubicBezTo>
                    <a:pt x="5198591" y="3425310"/>
                    <a:pt x="5197474" y="3427741"/>
                    <a:pt x="5196780" y="3431312"/>
                  </a:cubicBezTo>
                  <a:cubicBezTo>
                    <a:pt x="5195986" y="3435083"/>
                    <a:pt x="5195589" y="3444657"/>
                    <a:pt x="5195589" y="3460036"/>
                  </a:cubicBezTo>
                  <a:lnTo>
                    <a:pt x="5195589" y="3583415"/>
                  </a:lnTo>
                  <a:lnTo>
                    <a:pt x="5196184" y="3590828"/>
                  </a:lnTo>
                  <a:lnTo>
                    <a:pt x="5207850" y="3608267"/>
                  </a:lnTo>
                  <a:lnTo>
                    <a:pt x="5216425" y="3608864"/>
                  </a:lnTo>
                  <a:lnTo>
                    <a:pt x="5216425" y="3614222"/>
                  </a:lnTo>
                  <a:lnTo>
                    <a:pt x="5211835" y="3614222"/>
                  </a:lnTo>
                  <a:lnTo>
                    <a:pt x="5962121" y="4735747"/>
                  </a:lnTo>
                  <a:lnTo>
                    <a:pt x="3985133" y="4735747"/>
                  </a:lnTo>
                  <a:cubicBezTo>
                    <a:pt x="3681714" y="4735747"/>
                    <a:pt x="3449405" y="4666360"/>
                    <a:pt x="3288211" y="4527583"/>
                  </a:cubicBezTo>
                  <a:cubicBezTo>
                    <a:pt x="3226875" y="4475542"/>
                    <a:pt x="3168206" y="4403463"/>
                    <a:pt x="3112203" y="4311345"/>
                  </a:cubicBezTo>
                  <a:lnTo>
                    <a:pt x="3081692" y="4256651"/>
                  </a:lnTo>
                  <a:lnTo>
                    <a:pt x="2830962" y="4256651"/>
                  </a:lnTo>
                  <a:lnTo>
                    <a:pt x="2964641" y="5040560"/>
                  </a:lnTo>
                  <a:lnTo>
                    <a:pt x="6890168" y="5040560"/>
                  </a:lnTo>
                  <a:lnTo>
                    <a:pt x="6890168" y="4903024"/>
                  </a:lnTo>
                  <a:lnTo>
                    <a:pt x="5894689" y="3422132"/>
                  </a:lnTo>
                  <a:lnTo>
                    <a:pt x="5894486" y="3422085"/>
                  </a:lnTo>
                  <a:cubicBezTo>
                    <a:pt x="5892105" y="3422085"/>
                    <a:pt x="5890121" y="3422730"/>
                    <a:pt x="5888533" y="3424020"/>
                  </a:cubicBezTo>
                  <a:cubicBezTo>
                    <a:pt x="5886946" y="3425310"/>
                    <a:pt x="5885805" y="3427741"/>
                    <a:pt x="5885110" y="3431312"/>
                  </a:cubicBezTo>
                  <a:cubicBezTo>
                    <a:pt x="5884316" y="3435083"/>
                    <a:pt x="5883920" y="3444608"/>
                    <a:pt x="5883920" y="3459887"/>
                  </a:cubicBezTo>
                  <a:lnTo>
                    <a:pt x="5883920" y="3601125"/>
                  </a:lnTo>
                  <a:cubicBezTo>
                    <a:pt x="5866755" y="3612635"/>
                    <a:pt x="5850334" y="3618389"/>
                    <a:pt x="5834657" y="3618389"/>
                  </a:cubicBezTo>
                  <a:cubicBezTo>
                    <a:pt x="5817790" y="3618389"/>
                    <a:pt x="5802411" y="3612039"/>
                    <a:pt x="5788521" y="3599339"/>
                  </a:cubicBezTo>
                  <a:cubicBezTo>
                    <a:pt x="5772447" y="3584655"/>
                    <a:pt x="5764411" y="3565159"/>
                    <a:pt x="5764411" y="3540850"/>
                  </a:cubicBezTo>
                  <a:cubicBezTo>
                    <a:pt x="5764411" y="3530432"/>
                    <a:pt x="5765849" y="3521105"/>
                    <a:pt x="5768727" y="3512870"/>
                  </a:cubicBezTo>
                  <a:cubicBezTo>
                    <a:pt x="5771604" y="3504635"/>
                    <a:pt x="5775449" y="3497615"/>
                    <a:pt x="5780261" y="3491811"/>
                  </a:cubicBezTo>
                  <a:cubicBezTo>
                    <a:pt x="5785073" y="3486007"/>
                    <a:pt x="5790629" y="3481567"/>
                    <a:pt x="5796930" y="3478491"/>
                  </a:cubicBezTo>
                  <a:cubicBezTo>
                    <a:pt x="5803230" y="3475415"/>
                    <a:pt x="5809803" y="3473877"/>
                    <a:pt x="5816649" y="3473877"/>
                  </a:cubicBezTo>
                  <a:cubicBezTo>
                    <a:pt x="5831830" y="3473877"/>
                    <a:pt x="5846068" y="3483055"/>
                    <a:pt x="5859363" y="3501411"/>
                  </a:cubicBezTo>
                  <a:lnTo>
                    <a:pt x="5859363" y="3402589"/>
                  </a:lnTo>
                  <a:lnTo>
                    <a:pt x="5866060" y="3402589"/>
                  </a:lnTo>
                  <a:lnTo>
                    <a:pt x="5887393" y="3411277"/>
                  </a:lnTo>
                  <a:lnTo>
                    <a:pt x="3796680" y="301095"/>
                  </a:lnTo>
                  <a:lnTo>
                    <a:pt x="5339869" y="301095"/>
                  </a:lnTo>
                  <a:cubicBezTo>
                    <a:pt x="5467874" y="301095"/>
                    <a:pt x="5576324" y="308532"/>
                    <a:pt x="5665218" y="323399"/>
                  </a:cubicBezTo>
                  <a:cubicBezTo>
                    <a:pt x="5754112" y="338269"/>
                    <a:pt x="5830560" y="359952"/>
                    <a:pt x="5894562" y="388452"/>
                  </a:cubicBezTo>
                  <a:cubicBezTo>
                    <a:pt x="5958565" y="416949"/>
                    <a:pt x="6011310" y="452264"/>
                    <a:pt x="6052793" y="494392"/>
                  </a:cubicBezTo>
                  <a:cubicBezTo>
                    <a:pt x="6094277" y="536522"/>
                    <a:pt x="6130425" y="586083"/>
                    <a:pt x="6161241" y="643080"/>
                  </a:cubicBezTo>
                  <a:cubicBezTo>
                    <a:pt x="6176057" y="669101"/>
                    <a:pt x="6190577" y="701472"/>
                    <a:pt x="6204800" y="740193"/>
                  </a:cubicBezTo>
                  <a:lnTo>
                    <a:pt x="6223386" y="795514"/>
                  </a:lnTo>
                  <a:lnTo>
                    <a:pt x="6423215" y="795514"/>
                  </a:lnTo>
                  <a:close/>
                </a:path>
              </a:pathLst>
            </a:custGeom>
          </p:spPr>
        </p:pic>
        <p:pic>
          <p:nvPicPr>
            <p:cNvPr id="2097160" name="图片 23"/>
            <p:cNvPicPr>
              <a:picLocks noChangeAspect="1"/>
            </p:cNvPicPr>
            <p:nvPr/>
          </p:nvPicPr>
          <p:blipFill>
            <a:blip r:embed="rId4">
              <a:grayscl/>
            </a:blip>
            <a:srcRect t="7234" r="6954" b="18689"/>
            <a:stretch>
              <a:fillRect/>
            </a:stretch>
          </p:blipFill>
          <p:spPr>
            <a:xfrm flipH="1">
              <a:off x="4177766" y="1316385"/>
              <a:ext cx="4039791" cy="4423937"/>
            </a:xfrm>
            <a:custGeom>
              <a:avLst/>
              <a:gdLst>
                <a:gd name="connsiteX0" fmla="*/ 1192038 w 4039791"/>
                <a:gd name="connsiteY0" fmla="*/ 1223962 h 4423937"/>
                <a:gd name="connsiteX1" fmla="*/ 1226864 w 4039791"/>
                <a:gd name="connsiteY1" fmla="*/ 1274415 h 4423937"/>
                <a:gd name="connsiteX2" fmla="*/ 1267345 w 4039791"/>
                <a:gd name="connsiteY2" fmla="*/ 1276796 h 4423937"/>
                <a:gd name="connsiteX3" fmla="*/ 1222102 w 4039791"/>
                <a:gd name="connsiteY3" fmla="*/ 1324421 h 4423937"/>
                <a:gd name="connsiteX4" fmla="*/ 1126852 w 4039791"/>
                <a:gd name="connsiteY4" fmla="*/ 1393478 h 4423937"/>
                <a:gd name="connsiteX5" fmla="*/ 991121 w 4039791"/>
                <a:gd name="connsiteY5" fmla="*/ 1507778 h 4423937"/>
                <a:gd name="connsiteX6" fmla="*/ 941114 w 4039791"/>
                <a:gd name="connsiteY6" fmla="*/ 1576834 h 4423937"/>
                <a:gd name="connsiteX7" fmla="*/ 950639 w 4039791"/>
                <a:gd name="connsiteY7" fmla="*/ 1633984 h 4423937"/>
                <a:gd name="connsiteX8" fmla="*/ 1003027 w 4039791"/>
                <a:gd name="connsiteY8" fmla="*/ 1686371 h 4423937"/>
                <a:gd name="connsiteX9" fmla="*/ 1072083 w 4039791"/>
                <a:gd name="connsiteY9" fmla="*/ 1738759 h 4423937"/>
                <a:gd name="connsiteX10" fmla="*/ 1075008 w 4039791"/>
                <a:gd name="connsiteY10" fmla="*/ 1744487 h 4423937"/>
                <a:gd name="connsiteX11" fmla="*/ 1092797 w 4039791"/>
                <a:gd name="connsiteY11" fmla="*/ 1754583 h 4423937"/>
                <a:gd name="connsiteX12" fmla="*/ 1110185 w 4039791"/>
                <a:gd name="connsiteY12" fmla="*/ 1766539 h 4423937"/>
                <a:gd name="connsiteX13" fmla="*/ 1122885 w 4039791"/>
                <a:gd name="connsiteY13" fmla="*/ 1801464 h 4423937"/>
                <a:gd name="connsiteX14" fmla="*/ 1123282 w 4039791"/>
                <a:gd name="connsiteY14" fmla="*/ 1807616 h 4423937"/>
                <a:gd name="connsiteX15" fmla="*/ 1121506 w 4039791"/>
                <a:gd name="connsiteY15" fmla="*/ 1809805 h 4423937"/>
                <a:gd name="connsiteX16" fmla="*/ 1122537 w 4039791"/>
                <a:gd name="connsiteY16" fmla="*/ 1813677 h 4423937"/>
                <a:gd name="connsiteX17" fmla="*/ 1093515 w 4039791"/>
                <a:gd name="connsiteY17" fmla="*/ 1864966 h 4423937"/>
                <a:gd name="connsiteX18" fmla="*/ 1060178 w 4039791"/>
                <a:gd name="connsiteY18" fmla="*/ 1912591 h 4423937"/>
                <a:gd name="connsiteX19" fmla="*/ 1021056 w 4039791"/>
                <a:gd name="connsiteY19" fmla="*/ 1958635 h 4423937"/>
                <a:gd name="connsiteX20" fmla="*/ 1011748 w 4039791"/>
                <a:gd name="connsiteY20" fmla="*/ 1982389 h 4423937"/>
                <a:gd name="connsiteX21" fmla="*/ 1011760 w 4039791"/>
                <a:gd name="connsiteY21" fmla="*/ 1982439 h 4423937"/>
                <a:gd name="connsiteX22" fmla="*/ 1030810 w 4039791"/>
                <a:gd name="connsiteY22" fmla="*/ 2064989 h 4423937"/>
                <a:gd name="connsiteX23" fmla="*/ 1059385 w 4039791"/>
                <a:gd name="connsiteY23" fmla="*/ 2122139 h 4423937"/>
                <a:gd name="connsiteX24" fmla="*/ 1037160 w 4039791"/>
                <a:gd name="connsiteY24" fmla="*/ 2134839 h 4423937"/>
                <a:gd name="connsiteX25" fmla="*/ 995885 w 4039791"/>
                <a:gd name="connsiteY25" fmla="*/ 2160239 h 4423937"/>
                <a:gd name="connsiteX26" fmla="*/ 970485 w 4039791"/>
                <a:gd name="connsiteY26" fmla="*/ 2245964 h 4423937"/>
                <a:gd name="connsiteX27" fmla="*/ 995885 w 4039791"/>
                <a:gd name="connsiteY27" fmla="*/ 2334864 h 4423937"/>
                <a:gd name="connsiteX28" fmla="*/ 973660 w 4039791"/>
                <a:gd name="connsiteY28" fmla="*/ 2417414 h 4423937"/>
                <a:gd name="connsiteX29" fmla="*/ 926035 w 4039791"/>
                <a:gd name="connsiteY29" fmla="*/ 2553939 h 4423937"/>
                <a:gd name="connsiteX30" fmla="*/ 935014 w 4039791"/>
                <a:gd name="connsiteY30" fmla="*/ 2591568 h 4423937"/>
                <a:gd name="connsiteX31" fmla="*/ 938769 w 4039791"/>
                <a:gd name="connsiteY31" fmla="*/ 2599816 h 4423937"/>
                <a:gd name="connsiteX32" fmla="*/ 953021 w 4039791"/>
                <a:gd name="connsiteY32" fmla="*/ 2617440 h 4423937"/>
                <a:gd name="connsiteX33" fmla="*/ 995884 w 4039791"/>
                <a:gd name="connsiteY33" fmla="*/ 2679353 h 4423937"/>
                <a:gd name="connsiteX34" fmla="*/ 1033984 w 4039791"/>
                <a:gd name="connsiteY34" fmla="*/ 2719834 h 4423937"/>
                <a:gd name="connsiteX35" fmla="*/ 1062559 w 4039791"/>
                <a:gd name="connsiteY35" fmla="*/ 2750791 h 4423937"/>
                <a:gd name="connsiteX36" fmla="*/ 1095450 w 4039791"/>
                <a:gd name="connsiteY36" fmla="*/ 2768948 h 4423937"/>
                <a:gd name="connsiteX37" fmla="*/ 1140019 w 4039791"/>
                <a:gd name="connsiteY37" fmla="*/ 2796268 h 4423937"/>
                <a:gd name="connsiteX38" fmla="*/ 1156223 w 4039791"/>
                <a:gd name="connsiteY38" fmla="*/ 2802185 h 4423937"/>
                <a:gd name="connsiteX39" fmla="*/ 1262585 w 4039791"/>
                <a:gd name="connsiteY39" fmla="*/ 2826989 h 4423937"/>
                <a:gd name="connsiteX40" fmla="*/ 1545160 w 4039791"/>
                <a:gd name="connsiteY40" fmla="*/ 2836514 h 4423937"/>
                <a:gd name="connsiteX41" fmla="*/ 1815035 w 4039791"/>
                <a:gd name="connsiteY41" fmla="*/ 2830164 h 4423937"/>
                <a:gd name="connsiteX42" fmla="*/ 2081735 w 4039791"/>
                <a:gd name="connsiteY42" fmla="*/ 2798414 h 4423937"/>
                <a:gd name="connsiteX43" fmla="*/ 2269060 w 4039791"/>
                <a:gd name="connsiteY43" fmla="*/ 2757139 h 4423937"/>
                <a:gd name="connsiteX44" fmla="*/ 2354785 w 4039791"/>
                <a:gd name="connsiteY44" fmla="*/ 2890489 h 4423937"/>
                <a:gd name="connsiteX45" fmla="*/ 2265885 w 4039791"/>
                <a:gd name="connsiteY45" fmla="*/ 3090514 h 4423937"/>
                <a:gd name="connsiteX46" fmla="*/ 1303860 w 4039791"/>
                <a:gd name="connsiteY46" fmla="*/ 3185764 h 4423937"/>
                <a:gd name="connsiteX47" fmla="*/ 917403 w 4039791"/>
                <a:gd name="connsiteY47" fmla="*/ 3031929 h 4423937"/>
                <a:gd name="connsiteX48" fmla="*/ 906810 w 4039791"/>
                <a:gd name="connsiteY48" fmla="*/ 3021088 h 4423937"/>
                <a:gd name="connsiteX49" fmla="*/ 856730 w 4039791"/>
                <a:gd name="connsiteY49" fmla="*/ 3012877 h 4423937"/>
                <a:gd name="connsiteX50" fmla="*/ 688703 w 4039791"/>
                <a:gd name="connsiteY50" fmla="*/ 2938909 h 4423937"/>
                <a:gd name="connsiteX51" fmla="*/ 740328 w 4039791"/>
                <a:gd name="connsiteY51" fmla="*/ 2696468 h 4423937"/>
                <a:gd name="connsiteX52" fmla="*/ 757293 w 4039791"/>
                <a:gd name="connsiteY52" fmla="*/ 2663778 h 4423937"/>
                <a:gd name="connsiteX53" fmla="*/ 753320 w 4039791"/>
                <a:gd name="connsiteY53" fmla="*/ 2601192 h 4423937"/>
                <a:gd name="connsiteX54" fmla="*/ 830785 w 4039791"/>
                <a:gd name="connsiteY54" fmla="*/ 1810989 h 4423937"/>
                <a:gd name="connsiteX55" fmla="*/ 847072 w 4039791"/>
                <a:gd name="connsiteY55" fmla="*/ 1737738 h 4423937"/>
                <a:gd name="connsiteX56" fmla="*/ 860626 w 4039791"/>
                <a:gd name="connsiteY56" fmla="*/ 1708564 h 4423937"/>
                <a:gd name="connsiteX57" fmla="*/ 839316 w 4039791"/>
                <a:gd name="connsiteY57" fmla="*/ 1686967 h 4423937"/>
                <a:gd name="connsiteX58" fmla="*/ 798239 w 4039791"/>
                <a:gd name="connsiteY58" fmla="*/ 1550640 h 4423937"/>
                <a:gd name="connsiteX59" fmla="*/ 1153045 w 4039791"/>
                <a:gd name="connsiteY59" fmla="*/ 1238696 h 4423937"/>
                <a:gd name="connsiteX60" fmla="*/ 1192038 w 4039791"/>
                <a:gd name="connsiteY60" fmla="*/ 1223962 h 4423937"/>
                <a:gd name="connsiteX61" fmla="*/ 1706084 w 4039791"/>
                <a:gd name="connsiteY61" fmla="*/ 0 h 4423937"/>
                <a:gd name="connsiteX62" fmla="*/ 0 w 4039791"/>
                <a:gd name="connsiteY62" fmla="*/ 0 h 4423937"/>
                <a:gd name="connsiteX63" fmla="*/ 0 w 4039791"/>
                <a:gd name="connsiteY63" fmla="*/ 4423937 h 4423937"/>
                <a:gd name="connsiteX64" fmla="*/ 4039791 w 4039791"/>
                <a:gd name="connsiteY64" fmla="*/ 4423937 h 4423937"/>
                <a:gd name="connsiteX65" fmla="*/ 3228855 w 4039791"/>
                <a:gd name="connsiteY65" fmla="*/ 2886670 h 4423937"/>
                <a:gd name="connsiteX66" fmla="*/ 2851722 w 4039791"/>
                <a:gd name="connsiteY66" fmla="*/ 2886670 h 4423937"/>
                <a:gd name="connsiteX67" fmla="*/ 1087463 w 4039791"/>
                <a:gd name="connsiteY67" fmla="*/ 294382 h 4423937"/>
                <a:gd name="connsiteX68" fmla="*/ 1861376 w 4039791"/>
                <a:gd name="connsiteY68" fmla="*/ 294382 h 44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39791" h="4423937">
                  <a:moveTo>
                    <a:pt x="1192038" y="1223962"/>
                  </a:moveTo>
                  <a:cubicBezTo>
                    <a:pt x="1218381" y="1226046"/>
                    <a:pt x="1212577" y="1269653"/>
                    <a:pt x="1226864" y="1274415"/>
                  </a:cubicBezTo>
                  <a:cubicBezTo>
                    <a:pt x="1245914" y="1280765"/>
                    <a:pt x="1268139" y="1268462"/>
                    <a:pt x="1267345" y="1276796"/>
                  </a:cubicBezTo>
                  <a:cubicBezTo>
                    <a:pt x="1266551" y="1285130"/>
                    <a:pt x="1245517" y="1304974"/>
                    <a:pt x="1222102" y="1324421"/>
                  </a:cubicBezTo>
                  <a:cubicBezTo>
                    <a:pt x="1198687" y="1343868"/>
                    <a:pt x="1165349" y="1362919"/>
                    <a:pt x="1126852" y="1393478"/>
                  </a:cubicBezTo>
                  <a:cubicBezTo>
                    <a:pt x="1088355" y="1424038"/>
                    <a:pt x="1022077" y="1477219"/>
                    <a:pt x="991121" y="1507778"/>
                  </a:cubicBezTo>
                  <a:cubicBezTo>
                    <a:pt x="960165" y="1538337"/>
                    <a:pt x="947861" y="1555800"/>
                    <a:pt x="941114" y="1576834"/>
                  </a:cubicBezTo>
                  <a:cubicBezTo>
                    <a:pt x="934367" y="1597868"/>
                    <a:pt x="940320" y="1615728"/>
                    <a:pt x="950639" y="1633984"/>
                  </a:cubicBezTo>
                  <a:cubicBezTo>
                    <a:pt x="960958" y="1652240"/>
                    <a:pt x="982786" y="1668909"/>
                    <a:pt x="1003027" y="1686371"/>
                  </a:cubicBezTo>
                  <a:cubicBezTo>
                    <a:pt x="1023268" y="1703833"/>
                    <a:pt x="1025251" y="1706612"/>
                    <a:pt x="1072083" y="1738759"/>
                  </a:cubicBezTo>
                  <a:lnTo>
                    <a:pt x="1075008" y="1744487"/>
                  </a:lnTo>
                  <a:lnTo>
                    <a:pt x="1092797" y="1754583"/>
                  </a:lnTo>
                  <a:cubicBezTo>
                    <a:pt x="1099900" y="1758899"/>
                    <a:pt x="1105952" y="1762967"/>
                    <a:pt x="1110185" y="1766539"/>
                  </a:cubicBezTo>
                  <a:cubicBezTo>
                    <a:pt x="1127118" y="1780826"/>
                    <a:pt x="1122885" y="1791939"/>
                    <a:pt x="1122885" y="1801464"/>
                  </a:cubicBezTo>
                  <a:cubicBezTo>
                    <a:pt x="1122885" y="1806227"/>
                    <a:pt x="1124208" y="1806094"/>
                    <a:pt x="1123282" y="1807616"/>
                  </a:cubicBezTo>
                  <a:lnTo>
                    <a:pt x="1121506" y="1809805"/>
                  </a:lnTo>
                  <a:lnTo>
                    <a:pt x="1122537" y="1813677"/>
                  </a:lnTo>
                  <a:cubicBezTo>
                    <a:pt x="1119337" y="1827983"/>
                    <a:pt x="1100957" y="1851274"/>
                    <a:pt x="1093515" y="1864966"/>
                  </a:cubicBezTo>
                  <a:cubicBezTo>
                    <a:pt x="1083593" y="1883222"/>
                    <a:pt x="1074068" y="1892350"/>
                    <a:pt x="1060178" y="1912591"/>
                  </a:cubicBezTo>
                  <a:cubicBezTo>
                    <a:pt x="1049760" y="1927772"/>
                    <a:pt x="1033538" y="1936256"/>
                    <a:pt x="1021056" y="1958635"/>
                  </a:cubicBezTo>
                  <a:lnTo>
                    <a:pt x="1011748" y="1982389"/>
                  </a:lnTo>
                  <a:lnTo>
                    <a:pt x="1011760" y="1982439"/>
                  </a:lnTo>
                  <a:cubicBezTo>
                    <a:pt x="1014406" y="2003606"/>
                    <a:pt x="1022872" y="2041706"/>
                    <a:pt x="1030810" y="2064989"/>
                  </a:cubicBezTo>
                  <a:cubicBezTo>
                    <a:pt x="1038747" y="2088272"/>
                    <a:pt x="1058327" y="2110497"/>
                    <a:pt x="1059385" y="2122139"/>
                  </a:cubicBezTo>
                  <a:cubicBezTo>
                    <a:pt x="1060443" y="2133781"/>
                    <a:pt x="1047743" y="2128489"/>
                    <a:pt x="1037160" y="2134839"/>
                  </a:cubicBezTo>
                  <a:cubicBezTo>
                    <a:pt x="1026577" y="2141189"/>
                    <a:pt x="1006997" y="2141718"/>
                    <a:pt x="995885" y="2160239"/>
                  </a:cubicBezTo>
                  <a:cubicBezTo>
                    <a:pt x="984772" y="2178760"/>
                    <a:pt x="970485" y="2216860"/>
                    <a:pt x="970485" y="2245964"/>
                  </a:cubicBezTo>
                  <a:cubicBezTo>
                    <a:pt x="970485" y="2275068"/>
                    <a:pt x="995356" y="2306289"/>
                    <a:pt x="995885" y="2334864"/>
                  </a:cubicBezTo>
                  <a:cubicBezTo>
                    <a:pt x="996414" y="2363439"/>
                    <a:pt x="985302" y="2380902"/>
                    <a:pt x="973660" y="2417414"/>
                  </a:cubicBezTo>
                  <a:cubicBezTo>
                    <a:pt x="962018" y="2453926"/>
                    <a:pt x="922331" y="2506843"/>
                    <a:pt x="926035" y="2553939"/>
                  </a:cubicBezTo>
                  <a:cubicBezTo>
                    <a:pt x="926961" y="2565713"/>
                    <a:pt x="930235" y="2578479"/>
                    <a:pt x="935014" y="2591568"/>
                  </a:cubicBezTo>
                  <a:lnTo>
                    <a:pt x="938769" y="2599816"/>
                  </a:lnTo>
                  <a:lnTo>
                    <a:pt x="953021" y="2617440"/>
                  </a:lnTo>
                  <a:cubicBezTo>
                    <a:pt x="970880" y="2636490"/>
                    <a:pt x="982390" y="2662287"/>
                    <a:pt x="995884" y="2679353"/>
                  </a:cubicBezTo>
                  <a:cubicBezTo>
                    <a:pt x="1009378" y="2696419"/>
                    <a:pt x="1022872" y="2707928"/>
                    <a:pt x="1033984" y="2719834"/>
                  </a:cubicBezTo>
                  <a:cubicBezTo>
                    <a:pt x="1045096" y="2731740"/>
                    <a:pt x="1044303" y="2737694"/>
                    <a:pt x="1062559" y="2750791"/>
                  </a:cubicBezTo>
                  <a:cubicBezTo>
                    <a:pt x="1071687" y="2757340"/>
                    <a:pt x="1082303" y="2762201"/>
                    <a:pt x="1095450" y="2768948"/>
                  </a:cubicBezTo>
                  <a:lnTo>
                    <a:pt x="1140019" y="2796268"/>
                  </a:lnTo>
                  <a:lnTo>
                    <a:pt x="1156223" y="2802185"/>
                  </a:lnTo>
                  <a:cubicBezTo>
                    <a:pt x="1187708" y="2812437"/>
                    <a:pt x="1223427" y="2821433"/>
                    <a:pt x="1262585" y="2826989"/>
                  </a:cubicBezTo>
                  <a:cubicBezTo>
                    <a:pt x="1340902" y="2838101"/>
                    <a:pt x="1453085" y="2835985"/>
                    <a:pt x="1545160" y="2836514"/>
                  </a:cubicBezTo>
                  <a:cubicBezTo>
                    <a:pt x="1637235" y="2837043"/>
                    <a:pt x="1725606" y="2836514"/>
                    <a:pt x="1815035" y="2830164"/>
                  </a:cubicBezTo>
                  <a:cubicBezTo>
                    <a:pt x="1904464" y="2823814"/>
                    <a:pt x="2006064" y="2810585"/>
                    <a:pt x="2081735" y="2798414"/>
                  </a:cubicBezTo>
                  <a:cubicBezTo>
                    <a:pt x="2157406" y="2786243"/>
                    <a:pt x="2207677" y="2779893"/>
                    <a:pt x="2269060" y="2757139"/>
                  </a:cubicBezTo>
                  <a:cubicBezTo>
                    <a:pt x="2292343" y="2777247"/>
                    <a:pt x="2320389" y="2838102"/>
                    <a:pt x="2354785" y="2890489"/>
                  </a:cubicBezTo>
                  <a:cubicBezTo>
                    <a:pt x="2389181" y="2942876"/>
                    <a:pt x="2440510" y="3048181"/>
                    <a:pt x="2265885" y="3090514"/>
                  </a:cubicBezTo>
                  <a:cubicBezTo>
                    <a:pt x="2091260" y="3132847"/>
                    <a:pt x="1550981" y="3229156"/>
                    <a:pt x="1303860" y="3185764"/>
                  </a:cubicBezTo>
                  <a:cubicBezTo>
                    <a:pt x="1149410" y="3158644"/>
                    <a:pt x="1015423" y="3116022"/>
                    <a:pt x="917403" y="3031929"/>
                  </a:cubicBezTo>
                  <a:lnTo>
                    <a:pt x="906810" y="3021088"/>
                  </a:lnTo>
                  <a:lnTo>
                    <a:pt x="856730" y="3012877"/>
                  </a:lnTo>
                  <a:cubicBezTo>
                    <a:pt x="781770" y="2996853"/>
                    <a:pt x="712317" y="2972842"/>
                    <a:pt x="688703" y="2938909"/>
                  </a:cubicBezTo>
                  <a:cubicBezTo>
                    <a:pt x="653282" y="2888010"/>
                    <a:pt x="700460" y="2775719"/>
                    <a:pt x="740328" y="2696468"/>
                  </a:cubicBezTo>
                  <a:lnTo>
                    <a:pt x="757293" y="2663778"/>
                  </a:lnTo>
                  <a:lnTo>
                    <a:pt x="753320" y="2601192"/>
                  </a:lnTo>
                  <a:cubicBezTo>
                    <a:pt x="748930" y="2327224"/>
                    <a:pt x="809354" y="1954658"/>
                    <a:pt x="830785" y="1810989"/>
                  </a:cubicBezTo>
                  <a:cubicBezTo>
                    <a:pt x="835250" y="1781058"/>
                    <a:pt x="840800" y="1756993"/>
                    <a:pt x="847072" y="1737738"/>
                  </a:cubicBezTo>
                  <a:lnTo>
                    <a:pt x="860626" y="1708564"/>
                  </a:lnTo>
                  <a:lnTo>
                    <a:pt x="839316" y="1686967"/>
                  </a:lnTo>
                  <a:cubicBezTo>
                    <a:pt x="804887" y="1644997"/>
                    <a:pt x="780578" y="1595686"/>
                    <a:pt x="798239" y="1550640"/>
                  </a:cubicBezTo>
                  <a:cubicBezTo>
                    <a:pt x="833561" y="1460549"/>
                    <a:pt x="1081608" y="1284733"/>
                    <a:pt x="1153045" y="1238696"/>
                  </a:cubicBezTo>
                  <a:cubicBezTo>
                    <a:pt x="1170904" y="1227187"/>
                    <a:pt x="1183257" y="1223268"/>
                    <a:pt x="1192038" y="1223962"/>
                  </a:cubicBezTo>
                  <a:close/>
                  <a:moveTo>
                    <a:pt x="1706084" y="0"/>
                  </a:moveTo>
                  <a:lnTo>
                    <a:pt x="0" y="0"/>
                  </a:lnTo>
                  <a:lnTo>
                    <a:pt x="0" y="4423937"/>
                  </a:lnTo>
                  <a:lnTo>
                    <a:pt x="4039791" y="4423937"/>
                  </a:lnTo>
                  <a:lnTo>
                    <a:pt x="3228855" y="2886670"/>
                  </a:lnTo>
                  <a:lnTo>
                    <a:pt x="2851722" y="2886670"/>
                  </a:lnTo>
                  <a:lnTo>
                    <a:pt x="1087463" y="294382"/>
                  </a:lnTo>
                  <a:lnTo>
                    <a:pt x="1861376" y="294382"/>
                  </a:lnTo>
                  <a:close/>
                </a:path>
              </a:pathLst>
            </a:custGeom>
          </p:spPr>
        </p:pic>
      </p:grpSp>
      <p:sp>
        <p:nvSpPr>
          <p:cNvPr id="2" name="文本框 1">
            <a:extLst>
              <a:ext uri="{FF2B5EF4-FFF2-40B4-BE49-F238E27FC236}">
                <a16:creationId xmlns:a16="http://schemas.microsoft.com/office/drawing/2014/main" id="{E9B1F8E8-9B0B-425F-A6D5-3F8F799DB1F0}"/>
              </a:ext>
            </a:extLst>
          </p:cNvPr>
          <p:cNvSpPr txBox="1"/>
          <p:nvPr/>
        </p:nvSpPr>
        <p:spPr>
          <a:xfrm>
            <a:off x="5676340" y="494258"/>
            <a:ext cx="2070230" cy="4154984"/>
          </a:xfrm>
          <a:prstGeom prst="rect">
            <a:avLst/>
          </a:prstGeom>
          <a:solidFill>
            <a:schemeClr val="tx1">
              <a:lumMod val="75000"/>
              <a:lumOff val="25000"/>
            </a:schemeClr>
          </a:solidFill>
        </p:spPr>
        <p:txBody>
          <a:bodyPr wrap="square" rtlCol="0">
            <a:spAutoFit/>
          </a:bodyPr>
          <a:lstStyle/>
          <a:p>
            <a:pPr algn="ctr"/>
            <a:r>
              <a:rPr lang="zh-CN" altLang="en-US" sz="6600" b="1" dirty="0">
                <a:solidFill>
                  <a:schemeClr val="bg1"/>
                </a:solidFill>
                <a:latin typeface="+mj-ea"/>
                <a:ea typeface="+mj-ea"/>
                <a:cs typeface="Ebrima" pitchFamily="2" charset="0"/>
              </a:rPr>
              <a:t>悲哀过后的</a:t>
            </a:r>
            <a:endParaRPr lang="en-US" altLang="zh-CN" sz="6600" b="1" dirty="0">
              <a:solidFill>
                <a:schemeClr val="bg1"/>
              </a:solidFill>
              <a:latin typeface="+mj-ea"/>
              <a:ea typeface="+mj-ea"/>
              <a:cs typeface="Ebrima" pitchFamily="2" charset="0"/>
            </a:endParaRPr>
          </a:p>
          <a:p>
            <a:pPr algn="ctr"/>
            <a:r>
              <a:rPr lang="zh-CN" altLang="en-US" sz="6600" b="1" dirty="0">
                <a:solidFill>
                  <a:schemeClr val="bg1"/>
                </a:solidFill>
                <a:latin typeface="+mj-ea"/>
                <a:ea typeface="+mj-ea"/>
                <a:cs typeface="Ebrima" pitchFamily="2" charset="0"/>
              </a:rPr>
              <a:t>震惊</a:t>
            </a:r>
          </a:p>
        </p:txBody>
      </p:sp>
    </p:spTree>
    <p:extLst>
      <p:ext uri="{BB962C8B-B14F-4D97-AF65-F5344CB8AC3E}">
        <p14:creationId xmlns:p14="http://schemas.microsoft.com/office/powerpoint/2010/main" val="218701956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图片 1" descr="p2185305031.jpg"/>
          <p:cNvPicPr>
            <a:picLocks noChangeAspect="1"/>
          </p:cNvPicPr>
          <p:nvPr/>
        </p:nvPicPr>
        <p:blipFill>
          <a:blip r:embed="rId2" cstate="email"/>
          <a:srcRect l="16141" r="16141"/>
          <a:stretch>
            <a:fillRect/>
          </a:stretch>
        </p:blipFill>
        <p:spPr>
          <a:xfrm>
            <a:off x="130089" y="1244159"/>
            <a:ext cx="3119065" cy="3174152"/>
          </a:xfrm>
          <a:prstGeom prst="rect">
            <a:avLst/>
          </a:prstGeom>
        </p:spPr>
      </p:pic>
      <p:grpSp>
        <p:nvGrpSpPr>
          <p:cNvPr id="93" name="组合 7"/>
          <p:cNvGrpSpPr/>
          <p:nvPr/>
        </p:nvGrpSpPr>
        <p:grpSpPr>
          <a:xfrm>
            <a:off x="250825" y="132188"/>
            <a:ext cx="2700995" cy="819382"/>
            <a:chOff x="250825" y="186485"/>
            <a:chExt cx="2700995" cy="819382"/>
          </a:xfrm>
        </p:grpSpPr>
        <p:sp>
          <p:nvSpPr>
            <p:cNvPr id="104879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4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79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795" name="矩形 8"/>
          <p:cNvSpPr/>
          <p:nvPr/>
        </p:nvSpPr>
        <p:spPr>
          <a:xfrm>
            <a:off x="3259277" y="1189238"/>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我的女儿刚生出来的时候，看上去并不像一个婴儿，倒像是一个小布袋，一个用无数小布头缝补而成的布袋。</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她全身上下找不到一个开口处，只有两只眼睛露在外面。</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她的医疗卡上写着：“女孩，出生时被发患现有多种综合性病理症状：先天性肛门发育不全、先天性阴道发育不全、先天性肾脏发育不全。”</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同一时期出生的那些与她情况相似，</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患有类似症状的孩子最终都没能活下来。</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自那以后，我再也无法生育，我也不敢再生孩子了。</a:t>
            </a:r>
            <a:endParaRPr lang="zh-CN" altLang="en-US" sz="1400" b="1" dirty="0">
              <a:solidFill>
                <a:schemeClr val="tx1"/>
              </a:solidFill>
              <a:latin typeface="Ebrima" pitchFamily="2" charset="0"/>
              <a:cs typeface="Ebrima" pitchFamily="2" charset="0"/>
            </a:endParaRPr>
          </a:p>
        </p:txBody>
      </p:sp>
      <p:sp>
        <p:nvSpPr>
          <p:cNvPr id="1048797" name="矩形 10"/>
          <p:cNvSpPr/>
          <p:nvPr/>
        </p:nvSpPr>
        <p:spPr>
          <a:xfrm>
            <a:off x="2574079" y="566750"/>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pic>
        <p:nvPicPr>
          <p:cNvPr id="2097155" name="图片 22"/>
          <p:cNvPicPr>
            <a:picLocks noChangeAspect="1"/>
          </p:cNvPicPr>
          <p:nvPr/>
        </p:nvPicPr>
        <p:blipFill>
          <a:blip r:embed="rId4"/>
          <a:srcRect l="32876" t="23458" r="16365" b="10771"/>
          <a:stretch>
            <a:fillRect/>
          </a:stretch>
        </p:blipFill>
        <p:spPr>
          <a:xfrm>
            <a:off x="925060" y="1703182"/>
            <a:ext cx="2015078" cy="1737137"/>
          </a:xfrm>
          <a:custGeom>
            <a:avLst/>
            <a:gdLst>
              <a:gd name="connsiteX0" fmla="*/ 1355106 w 2686771"/>
              <a:gd name="connsiteY0" fmla="*/ 748397 h 2316183"/>
              <a:gd name="connsiteX1" fmla="*/ 2050972 w 2686771"/>
              <a:gd name="connsiteY1" fmla="*/ 1948164 h 2316183"/>
              <a:gd name="connsiteX2" fmla="*/ 659241 w 2686771"/>
              <a:gd name="connsiteY2" fmla="*/ 1948164 h 2316183"/>
              <a:gd name="connsiteX3" fmla="*/ 1343386 w 2686771"/>
              <a:gd name="connsiteY3" fmla="*/ 0 h 2316183"/>
              <a:gd name="connsiteX4" fmla="*/ 1777456 w 2686771"/>
              <a:gd name="connsiteY4" fmla="*/ 748397 h 2316183"/>
              <a:gd name="connsiteX5" fmla="*/ 1450629 w 2686771"/>
              <a:gd name="connsiteY5" fmla="*/ 748397 h 2316183"/>
              <a:gd name="connsiteX6" fmla="*/ 1343386 w 2686771"/>
              <a:gd name="connsiteY6" fmla="*/ 563497 h 2316183"/>
              <a:gd name="connsiteX7" fmla="*/ 484560 w 2686771"/>
              <a:gd name="connsiteY7" fmla="*/ 2044232 h 2316183"/>
              <a:gd name="connsiteX8" fmla="*/ 2202212 w 2686771"/>
              <a:gd name="connsiteY8" fmla="*/ 2044232 h 2316183"/>
              <a:gd name="connsiteX9" fmla="*/ 2146493 w 2686771"/>
              <a:gd name="connsiteY9" fmla="*/ 1948164 h 2316183"/>
              <a:gd name="connsiteX10" fmla="*/ 2473321 w 2686771"/>
              <a:gd name="connsiteY10" fmla="*/ 1948164 h 2316183"/>
              <a:gd name="connsiteX11" fmla="*/ 2686771 w 2686771"/>
              <a:gd name="connsiteY11" fmla="*/ 2316183 h 2316183"/>
              <a:gd name="connsiteX12" fmla="*/ 0 w 2686771"/>
              <a:gd name="connsiteY12" fmla="*/ 2316183 h 23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771" h="2316183">
                <a:moveTo>
                  <a:pt x="1355106" y="748397"/>
                </a:moveTo>
                <a:lnTo>
                  <a:pt x="2050972" y="1948164"/>
                </a:lnTo>
                <a:lnTo>
                  <a:pt x="659241" y="1948164"/>
                </a:lnTo>
                <a:close/>
                <a:moveTo>
                  <a:pt x="1343386" y="0"/>
                </a:moveTo>
                <a:lnTo>
                  <a:pt x="1777456" y="748397"/>
                </a:lnTo>
                <a:lnTo>
                  <a:pt x="1450629" y="748397"/>
                </a:lnTo>
                <a:lnTo>
                  <a:pt x="1343386" y="563497"/>
                </a:lnTo>
                <a:lnTo>
                  <a:pt x="484560" y="2044232"/>
                </a:lnTo>
                <a:lnTo>
                  <a:pt x="2202212" y="2044232"/>
                </a:lnTo>
                <a:lnTo>
                  <a:pt x="2146493" y="1948164"/>
                </a:lnTo>
                <a:lnTo>
                  <a:pt x="2473321" y="1948164"/>
                </a:lnTo>
                <a:lnTo>
                  <a:pt x="2686771" y="2316183"/>
                </a:lnTo>
                <a:lnTo>
                  <a:pt x="0" y="2316183"/>
                </a:lnTo>
                <a:close/>
              </a:path>
            </a:pathLst>
          </a:custGeom>
        </p:spPr>
      </p:pic>
      <p:sp>
        <p:nvSpPr>
          <p:cNvPr id="1048600" name="矩形 5"/>
          <p:cNvSpPr/>
          <p:nvPr/>
        </p:nvSpPr>
        <p:spPr>
          <a:xfrm rot="14640000">
            <a:off x="822284" y="2678441"/>
            <a:ext cx="7236804"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97156" name="图片 10"/>
          <p:cNvPicPr>
            <a:picLocks noChangeAspect="1"/>
          </p:cNvPicPr>
          <p:nvPr/>
        </p:nvPicPr>
        <p:blipFill>
          <a:blip r:embed="rId5" cstate="print"/>
          <a:srcRect l="4866" t="3418" r="31923" b="2237"/>
          <a:stretch>
            <a:fillRect/>
          </a:stretch>
        </p:blipFill>
        <p:spPr>
          <a:xfrm>
            <a:off x="3356671" y="910115"/>
            <a:ext cx="918102" cy="918102"/>
          </a:xfrm>
          <a:custGeom>
            <a:avLst/>
            <a:gdLst>
              <a:gd name="connsiteX0" fmla="*/ 612068 w 1224136"/>
              <a:gd name="connsiteY0" fmla="*/ 0 h 1224136"/>
              <a:gd name="connsiteX1" fmla="*/ 1224136 w 1224136"/>
              <a:gd name="connsiteY1" fmla="*/ 612068 h 1224136"/>
              <a:gd name="connsiteX2" fmla="*/ 612068 w 1224136"/>
              <a:gd name="connsiteY2" fmla="*/ 1224136 h 1224136"/>
              <a:gd name="connsiteX3" fmla="*/ 0 w 1224136"/>
              <a:gd name="connsiteY3" fmla="*/ 612068 h 1224136"/>
              <a:gd name="connsiteX4" fmla="*/ 612068 w 1224136"/>
              <a:gd name="connsiteY4" fmla="*/ 0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1224136">
                <a:moveTo>
                  <a:pt x="612068" y="0"/>
                </a:moveTo>
                <a:cubicBezTo>
                  <a:pt x="950104" y="0"/>
                  <a:pt x="1224136" y="274032"/>
                  <a:pt x="1224136" y="612068"/>
                </a:cubicBezTo>
                <a:cubicBezTo>
                  <a:pt x="1224136" y="950104"/>
                  <a:pt x="950104" y="1224136"/>
                  <a:pt x="612068" y="1224136"/>
                </a:cubicBezTo>
                <a:cubicBezTo>
                  <a:pt x="274032" y="1224136"/>
                  <a:pt x="0" y="950104"/>
                  <a:pt x="0" y="612068"/>
                </a:cubicBezTo>
                <a:cubicBezTo>
                  <a:pt x="0" y="274032"/>
                  <a:pt x="274032" y="0"/>
                  <a:pt x="612068" y="0"/>
                </a:cubicBezTo>
                <a:close/>
              </a:path>
            </a:pathLst>
          </a:custGeom>
        </p:spPr>
      </p:pic>
      <p:pic>
        <p:nvPicPr>
          <p:cNvPr id="2097157" name="图片 14"/>
          <p:cNvPicPr>
            <a:picLocks noChangeAspect="1"/>
          </p:cNvPicPr>
          <p:nvPr/>
        </p:nvPicPr>
        <p:blipFill>
          <a:blip r:embed="rId6" cstate="print"/>
          <a:srcRect l="4135" t="11685" r="67703" b="11685"/>
          <a:stretch>
            <a:fillRect/>
          </a:stretch>
        </p:blipFill>
        <p:spPr>
          <a:xfrm>
            <a:off x="4544414" y="3327834"/>
            <a:ext cx="918102" cy="918102"/>
          </a:xfrm>
          <a:custGeom>
            <a:avLst/>
            <a:gdLst>
              <a:gd name="connsiteX0" fmla="*/ 612068 w 1224136"/>
              <a:gd name="connsiteY0" fmla="*/ 0 h 1224136"/>
              <a:gd name="connsiteX1" fmla="*/ 1224136 w 1224136"/>
              <a:gd name="connsiteY1" fmla="*/ 612068 h 1224136"/>
              <a:gd name="connsiteX2" fmla="*/ 612068 w 1224136"/>
              <a:gd name="connsiteY2" fmla="*/ 1224136 h 1224136"/>
              <a:gd name="connsiteX3" fmla="*/ 0 w 1224136"/>
              <a:gd name="connsiteY3" fmla="*/ 612068 h 1224136"/>
              <a:gd name="connsiteX4" fmla="*/ 612068 w 1224136"/>
              <a:gd name="connsiteY4" fmla="*/ 0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1224136">
                <a:moveTo>
                  <a:pt x="612068" y="0"/>
                </a:moveTo>
                <a:cubicBezTo>
                  <a:pt x="950104" y="0"/>
                  <a:pt x="1224136" y="274032"/>
                  <a:pt x="1224136" y="612068"/>
                </a:cubicBezTo>
                <a:cubicBezTo>
                  <a:pt x="1224136" y="950104"/>
                  <a:pt x="950104" y="1224136"/>
                  <a:pt x="612068" y="1224136"/>
                </a:cubicBezTo>
                <a:cubicBezTo>
                  <a:pt x="274032" y="1224136"/>
                  <a:pt x="0" y="950104"/>
                  <a:pt x="0" y="612068"/>
                </a:cubicBezTo>
                <a:cubicBezTo>
                  <a:pt x="0" y="274032"/>
                  <a:pt x="274032" y="0"/>
                  <a:pt x="612068" y="0"/>
                </a:cubicBezTo>
                <a:close/>
              </a:path>
            </a:pathLst>
          </a:custGeom>
        </p:spPr>
      </p:pic>
      <p:pic>
        <p:nvPicPr>
          <p:cNvPr id="2097158" name="图片 13"/>
          <p:cNvPicPr>
            <a:picLocks noChangeAspect="1"/>
          </p:cNvPicPr>
          <p:nvPr/>
        </p:nvPicPr>
        <p:blipFill>
          <a:blip r:embed="rId6" cstate="print"/>
          <a:srcRect l="35919" t="20169" r="35919" b="3201"/>
          <a:stretch>
            <a:fillRect/>
          </a:stretch>
        </p:blipFill>
        <p:spPr>
          <a:xfrm>
            <a:off x="3950543" y="2118974"/>
            <a:ext cx="918102" cy="918102"/>
          </a:xfrm>
          <a:custGeom>
            <a:avLst/>
            <a:gdLst>
              <a:gd name="connsiteX0" fmla="*/ 612068 w 1224136"/>
              <a:gd name="connsiteY0" fmla="*/ 0 h 1224136"/>
              <a:gd name="connsiteX1" fmla="*/ 1224136 w 1224136"/>
              <a:gd name="connsiteY1" fmla="*/ 612068 h 1224136"/>
              <a:gd name="connsiteX2" fmla="*/ 612068 w 1224136"/>
              <a:gd name="connsiteY2" fmla="*/ 1224136 h 1224136"/>
              <a:gd name="connsiteX3" fmla="*/ 0 w 1224136"/>
              <a:gd name="connsiteY3" fmla="*/ 612068 h 1224136"/>
              <a:gd name="connsiteX4" fmla="*/ 612068 w 1224136"/>
              <a:gd name="connsiteY4" fmla="*/ 0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1224136">
                <a:moveTo>
                  <a:pt x="612068" y="0"/>
                </a:moveTo>
                <a:cubicBezTo>
                  <a:pt x="950104" y="0"/>
                  <a:pt x="1224136" y="274032"/>
                  <a:pt x="1224136" y="612068"/>
                </a:cubicBezTo>
                <a:cubicBezTo>
                  <a:pt x="1224136" y="950104"/>
                  <a:pt x="950104" y="1224136"/>
                  <a:pt x="612068" y="1224136"/>
                </a:cubicBezTo>
                <a:cubicBezTo>
                  <a:pt x="274032" y="1224136"/>
                  <a:pt x="0" y="950104"/>
                  <a:pt x="0" y="612068"/>
                </a:cubicBezTo>
                <a:cubicBezTo>
                  <a:pt x="0" y="274032"/>
                  <a:pt x="274032" y="0"/>
                  <a:pt x="612068" y="0"/>
                </a:cubicBezTo>
                <a:close/>
              </a:path>
            </a:pathLst>
          </a:custGeom>
        </p:spPr>
      </p:pic>
      <p:sp>
        <p:nvSpPr>
          <p:cNvPr id="1048601" name="矩形 15"/>
          <p:cNvSpPr/>
          <p:nvPr/>
        </p:nvSpPr>
        <p:spPr>
          <a:xfrm>
            <a:off x="4436791" y="1172958"/>
            <a:ext cx="2619485" cy="600164"/>
          </a:xfrm>
          <a:prstGeom prst="rect">
            <a:avLst/>
          </a:prstGeom>
        </p:spPr>
        <p:txBody>
          <a:bodyPr wrap="square">
            <a:spAutoFit/>
          </a:bodyPr>
          <a:lstStyle/>
          <a:p>
            <a:pPr algn="just"/>
            <a:r>
              <a:rPr lang="zh-CN" altLang="zh-CN" sz="3300" b="1" dirty="0">
                <a:latin typeface="Calibri" panose="020F0502020204030204" pitchFamily="34" charset="0"/>
                <a:cs typeface="Times New Roman" panose="02020603050405020304" pitchFamily="18" charset="0"/>
              </a:rPr>
              <a:t>死亡之地</a:t>
            </a:r>
            <a:endParaRPr lang="zh-CN" altLang="en-US" sz="3300" b="1"/>
          </a:p>
        </p:txBody>
      </p:sp>
      <p:sp>
        <p:nvSpPr>
          <p:cNvPr id="1048602" name="矩形 16"/>
          <p:cNvSpPr/>
          <p:nvPr/>
        </p:nvSpPr>
        <p:spPr>
          <a:xfrm>
            <a:off x="5089066" y="2462609"/>
            <a:ext cx="2557509" cy="600164"/>
          </a:xfrm>
          <a:prstGeom prst="rect">
            <a:avLst/>
          </a:prstGeom>
        </p:spPr>
        <p:txBody>
          <a:bodyPr wrap="square">
            <a:spAutoFit/>
          </a:bodyPr>
          <a:lstStyle/>
          <a:p>
            <a:pPr algn="just"/>
            <a:r>
              <a:rPr lang="zh-CN" altLang="en-US" sz="3300" b="1" dirty="0">
                <a:latin typeface="Calibri" panose="020F0502020204030204" pitchFamily="34" charset="0"/>
                <a:cs typeface="Times New Roman" panose="02020603050405020304" pitchFamily="18" charset="0"/>
              </a:rPr>
              <a:t>生者的国度</a:t>
            </a:r>
            <a:endParaRPr lang="zh-CN" altLang="en-US" sz="1350" dirty="0"/>
          </a:p>
        </p:txBody>
      </p:sp>
      <p:sp>
        <p:nvSpPr>
          <p:cNvPr id="1048603" name="矩形 17"/>
          <p:cNvSpPr/>
          <p:nvPr/>
        </p:nvSpPr>
        <p:spPr>
          <a:xfrm>
            <a:off x="5471326" y="3590678"/>
            <a:ext cx="3376149" cy="600164"/>
          </a:xfrm>
          <a:prstGeom prst="rect">
            <a:avLst/>
          </a:prstGeom>
        </p:spPr>
        <p:txBody>
          <a:bodyPr wrap="square">
            <a:spAutoFit/>
          </a:bodyPr>
          <a:lstStyle/>
          <a:p>
            <a:pPr algn="just"/>
            <a:r>
              <a:rPr lang="zh-CN" altLang="en-US" sz="3300" b="1" dirty="0">
                <a:latin typeface="Calibri" panose="020F0502020204030204" pitchFamily="34" charset="0"/>
                <a:cs typeface="Times New Roman" panose="02020603050405020304" pitchFamily="18" charset="0"/>
              </a:rPr>
              <a:t>悲哀过后的震惊</a:t>
            </a:r>
            <a:endParaRPr lang="zh-CN" altLang="en-US" sz="1050" dirty="0">
              <a:latin typeface="Calibri" panose="020F0502020204030204" pitchFamily="34" charset="0"/>
              <a:cs typeface="Times New Roman" panose="02020603050405020304" pitchFamily="18" charset="0"/>
            </a:endParaRPr>
          </a:p>
        </p:txBody>
      </p:sp>
      <p:sp>
        <p:nvSpPr>
          <p:cNvPr id="1048604" name="MH_Others_1"/>
          <p:cNvSpPr txBox="1"/>
          <p:nvPr>
            <p:custDataLst>
              <p:tags r:id="rId1"/>
            </p:custDataLst>
          </p:nvPr>
        </p:nvSpPr>
        <p:spPr>
          <a:xfrm>
            <a:off x="925060" y="3227291"/>
            <a:ext cx="2015078" cy="1119188"/>
          </a:xfrm>
          <a:prstGeom prst="rect">
            <a:avLst/>
          </a:prstGeom>
          <a:noFill/>
        </p:spPr>
        <p:txBody>
          <a:bodyPr anchor="ctr"/>
          <a:lstStyle/>
          <a:p>
            <a:pPr algn="dist"/>
            <a:r>
              <a:rPr lang="en-US" altLang="zh-CN" sz="3000" b="1" dirty="0">
                <a:latin typeface="Britannic Bold" panose="020B0903060703020204" pitchFamily="34" charset="0"/>
                <a:ea typeface="华文中宋" panose="02010600040101010101" pitchFamily="2" charset="-122"/>
              </a:rPr>
              <a:t>CONTENTS</a:t>
            </a:r>
            <a:endParaRPr lang="zh-CN" altLang="en-US" sz="5400" b="1" dirty="0">
              <a:latin typeface="Britannic Bold" panose="020B0903060703020204" pitchFamily="34" charset="0"/>
              <a:ea typeface="华文中宋" panose="02010600040101010101" pitchFamily="2" charset="-122"/>
            </a:endParaRPr>
          </a:p>
        </p:txBody>
      </p:sp>
      <p:sp>
        <p:nvSpPr>
          <p:cNvPr id="1048605" name="任意多边形 20"/>
          <p:cNvSpPr/>
          <p:nvPr/>
        </p:nvSpPr>
        <p:spPr>
          <a:xfrm>
            <a:off x="3564461" y="-2329934"/>
            <a:ext cx="2015078" cy="1737137"/>
          </a:xfrm>
          <a:custGeom>
            <a:avLst/>
            <a:gdLst>
              <a:gd name="connsiteX0" fmla="*/ 1332148 w 2641252"/>
              <a:gd name="connsiteY0" fmla="*/ 735718 h 2276943"/>
              <a:gd name="connsiteX1" fmla="*/ 2016224 w 2641252"/>
              <a:gd name="connsiteY1" fmla="*/ 1915159 h 2276943"/>
              <a:gd name="connsiteX2" fmla="*/ 648072 w 2641252"/>
              <a:gd name="connsiteY2" fmla="*/ 1915159 h 2276943"/>
              <a:gd name="connsiteX3" fmla="*/ 1320626 w 2641252"/>
              <a:gd name="connsiteY3" fmla="*/ 0 h 2276943"/>
              <a:gd name="connsiteX4" fmla="*/ 1747342 w 2641252"/>
              <a:gd name="connsiteY4" fmla="*/ 735718 h 2276943"/>
              <a:gd name="connsiteX5" fmla="*/ 1426052 w 2641252"/>
              <a:gd name="connsiteY5" fmla="*/ 735718 h 2276943"/>
              <a:gd name="connsiteX6" fmla="*/ 1320626 w 2641252"/>
              <a:gd name="connsiteY6" fmla="*/ 553950 h 2276943"/>
              <a:gd name="connsiteX7" fmla="*/ 476350 w 2641252"/>
              <a:gd name="connsiteY7" fmla="*/ 2009599 h 2276943"/>
              <a:gd name="connsiteX8" fmla="*/ 2164902 w 2641252"/>
              <a:gd name="connsiteY8" fmla="*/ 2009599 h 2276943"/>
              <a:gd name="connsiteX9" fmla="*/ 2110127 w 2641252"/>
              <a:gd name="connsiteY9" fmla="*/ 1915159 h 2276943"/>
              <a:gd name="connsiteX10" fmla="*/ 2431418 w 2641252"/>
              <a:gd name="connsiteY10" fmla="*/ 1915159 h 2276943"/>
              <a:gd name="connsiteX11" fmla="*/ 2641252 w 2641252"/>
              <a:gd name="connsiteY11" fmla="*/ 2276943 h 2276943"/>
              <a:gd name="connsiteX12" fmla="*/ 0 w 2641252"/>
              <a:gd name="connsiteY12" fmla="*/ 2276943 h 22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1252" h="2276943">
                <a:moveTo>
                  <a:pt x="1332148" y="735718"/>
                </a:moveTo>
                <a:lnTo>
                  <a:pt x="2016224" y="1915159"/>
                </a:lnTo>
                <a:lnTo>
                  <a:pt x="648072" y="1915159"/>
                </a:lnTo>
                <a:close/>
                <a:moveTo>
                  <a:pt x="1320626" y="0"/>
                </a:moveTo>
                <a:lnTo>
                  <a:pt x="1747342" y="735718"/>
                </a:lnTo>
                <a:lnTo>
                  <a:pt x="1426052" y="735718"/>
                </a:lnTo>
                <a:lnTo>
                  <a:pt x="1320626" y="553950"/>
                </a:lnTo>
                <a:lnTo>
                  <a:pt x="476350" y="2009599"/>
                </a:lnTo>
                <a:lnTo>
                  <a:pt x="2164902" y="2009599"/>
                </a:lnTo>
                <a:lnTo>
                  <a:pt x="2110127" y="1915159"/>
                </a:lnTo>
                <a:lnTo>
                  <a:pt x="2431418" y="1915159"/>
                </a:lnTo>
                <a:lnTo>
                  <a:pt x="2641252" y="2276943"/>
                </a:lnTo>
                <a:lnTo>
                  <a:pt x="0" y="22769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22384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图片 1" descr="p2185305031.jpg"/>
          <p:cNvPicPr>
            <a:picLocks noChangeAspect="1"/>
          </p:cNvPicPr>
          <p:nvPr/>
        </p:nvPicPr>
        <p:blipFill>
          <a:blip r:embed="rId2" cstate="email"/>
          <a:srcRect l="18668" r="18668"/>
          <a:stretch>
            <a:fillRect/>
          </a:stretch>
        </p:blipFill>
        <p:spPr>
          <a:xfrm>
            <a:off x="250825" y="1255978"/>
            <a:ext cx="3119065" cy="3174152"/>
          </a:xfrm>
          <a:prstGeom prst="rect">
            <a:avLst/>
          </a:prstGeom>
        </p:spPr>
      </p:pic>
      <p:grpSp>
        <p:nvGrpSpPr>
          <p:cNvPr id="121" name="组合 7"/>
          <p:cNvGrpSpPr/>
          <p:nvPr/>
        </p:nvGrpSpPr>
        <p:grpSpPr>
          <a:xfrm>
            <a:off x="250825" y="132188"/>
            <a:ext cx="2700995" cy="819382"/>
            <a:chOff x="250825" y="186485"/>
            <a:chExt cx="2700995" cy="819382"/>
          </a:xfrm>
        </p:grpSpPr>
        <p:sp>
          <p:nvSpPr>
            <p:cNvPr id="104884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5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4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51" name="矩形 8"/>
          <p:cNvSpPr/>
          <p:nvPr/>
        </p:nvSpPr>
        <p:spPr>
          <a:xfrm>
            <a:off x="3392724" y="1228518"/>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她的智力发育很正常，和其他孩子没什么两样，可是她玩的游戏不一样，她不早“商店”或“学校”，</a:t>
            </a:r>
            <a:r>
              <a:rPr lang="zh-CN" altLang="en-US" sz="1400" b="1" dirty="0">
                <a:solidFill>
                  <a:schemeClr val="tx1"/>
                </a:solidFill>
                <a:latin typeface="Ebrima" pitchFamily="2" charset="0"/>
                <a:ea typeface="Ebrima" pitchFamily="2" charset="0"/>
                <a:cs typeface="Ebrima" pitchFamily="2" charset="0"/>
              </a:rPr>
              <a:t>她玩“医院”。</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她替娃娃打针、量体温、掉点滴，娃娃死了，她帮娃娃盖上白色床单。</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医院里的小女孩会和自己的洋娃娃玩游戏。</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她们合上娃娃的眼睛，那个娃娃就死了。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　　“洋娃娃为什么会死？”</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　　</a:t>
            </a:r>
            <a:r>
              <a:rPr lang="zh-CN" altLang="en-US" sz="1400" b="1" dirty="0">
                <a:solidFill>
                  <a:schemeClr val="tx1"/>
                </a:solidFill>
                <a:latin typeface="Ebrima" pitchFamily="2" charset="0"/>
                <a:ea typeface="Ebrima" pitchFamily="2" charset="0"/>
                <a:cs typeface="Ebrima" pitchFamily="2" charset="0"/>
              </a:rPr>
              <a:t>“因为他们是我们的孩子，我们的孩子都会死。他们生出来，然后就会死掉。”</a:t>
            </a:r>
            <a:endParaRPr lang="zh-CN" altLang="en-US" sz="1400" b="1" dirty="0">
              <a:solidFill>
                <a:schemeClr val="tx1"/>
              </a:solidFill>
              <a:latin typeface="Ebrima" pitchFamily="2" charset="0"/>
              <a:cs typeface="Ebrima" pitchFamily="2" charset="0"/>
            </a:endParaRPr>
          </a:p>
        </p:txBody>
      </p:sp>
      <p:sp>
        <p:nvSpPr>
          <p:cNvPr id="1048853" name="矩形 10"/>
          <p:cNvSpPr/>
          <p:nvPr/>
        </p:nvSpPr>
        <p:spPr>
          <a:xfrm>
            <a:off x="2591780"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2" name="图片 1" descr="p2185305031.jpg"/>
          <p:cNvPicPr>
            <a:picLocks noChangeAspect="1"/>
          </p:cNvPicPr>
          <p:nvPr/>
        </p:nvPicPr>
        <p:blipFill>
          <a:blip r:embed="rId2" cstate="email"/>
          <a:srcRect l="15737" r="15737"/>
          <a:stretch>
            <a:fillRect/>
          </a:stretch>
        </p:blipFill>
        <p:spPr>
          <a:xfrm>
            <a:off x="250825" y="1065332"/>
            <a:ext cx="3119065" cy="3174152"/>
          </a:xfrm>
          <a:prstGeom prst="rect">
            <a:avLst/>
          </a:prstGeom>
        </p:spPr>
      </p:pic>
      <p:grpSp>
        <p:nvGrpSpPr>
          <p:cNvPr id="141" name="组合 7"/>
          <p:cNvGrpSpPr/>
          <p:nvPr/>
        </p:nvGrpSpPr>
        <p:grpSpPr>
          <a:xfrm>
            <a:off x="250825" y="132188"/>
            <a:ext cx="2700995" cy="819382"/>
            <a:chOff x="250825" y="186485"/>
            <a:chExt cx="2700995" cy="819382"/>
          </a:xfrm>
        </p:grpSpPr>
        <p:sp>
          <p:nvSpPr>
            <p:cNvPr id="104888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6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8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91"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i="0" dirty="0">
                <a:solidFill>
                  <a:schemeClr val="tx1"/>
                </a:solidFill>
                <a:latin typeface="Ebrima" pitchFamily="2" charset="0"/>
                <a:ea typeface="Ebrima" pitchFamily="2" charset="0"/>
                <a:cs typeface="Ebrima" pitchFamily="2" charset="0"/>
              </a:rPr>
              <a:t>后来，我回了家。我参加舞会，认识了一个女孩。</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我喜欢她。</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我对她说：“我们互相介绍一下自己，加深了解，怎么样？”</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　　“这又何必呢？</a:t>
            </a:r>
            <a:r>
              <a:rPr lang="zh-CN" altLang="en-US" sz="1400" b="1" i="0" dirty="0">
                <a:solidFill>
                  <a:schemeClr val="tx1"/>
                </a:solidFill>
                <a:latin typeface="Ebrima" pitchFamily="2" charset="0"/>
                <a:ea typeface="Ebrima" pitchFamily="2" charset="0"/>
                <a:cs typeface="Ebrima" pitchFamily="2" charset="0"/>
              </a:rPr>
              <a:t>你是一个到过切尔诺贝利的人。我不敢给你生孩子</a:t>
            </a:r>
            <a:r>
              <a:rPr lang="zh-CN" altLang="en-US" sz="1400" i="0" dirty="0">
                <a:solidFill>
                  <a:schemeClr val="tx1"/>
                </a:solidFill>
                <a:latin typeface="Ebrima" pitchFamily="2" charset="0"/>
                <a:ea typeface="Ebrima" pitchFamily="2" charset="0"/>
                <a:cs typeface="Ebrima" pitchFamily="2" charset="0"/>
              </a:rPr>
              <a:t>。”我的老板说：“别再生病了，不然，我们就开除你。”</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他们果然这样做了。</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我去找厂长：“你们没有权力这样做。我去过切尔诺贝利，在那里工作过。是我救了你们，我保护了你们！”</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b="1" i="0" dirty="0">
                <a:solidFill>
                  <a:schemeClr val="tx1"/>
                </a:solidFill>
                <a:latin typeface="Ebrima" pitchFamily="2" charset="0"/>
                <a:ea typeface="Ebrima" pitchFamily="2" charset="0"/>
                <a:cs typeface="Ebrima" pitchFamily="2" charset="0"/>
              </a:rPr>
              <a:t>他回答说：“派你去那里的人不是我。”</a:t>
            </a:r>
            <a:endParaRPr lang="zh-CN" altLang="en-US" sz="1400" b="1" i="0" dirty="0">
              <a:solidFill>
                <a:schemeClr val="tx1"/>
              </a:solidFill>
              <a:latin typeface="Ebrima" pitchFamily="2" charset="0"/>
              <a:cs typeface="Ebrima" pitchFamily="2" charset="0"/>
            </a:endParaRPr>
          </a:p>
        </p:txBody>
      </p:sp>
      <p:sp>
        <p:nvSpPr>
          <p:cNvPr id="1048893" name="矩形 10"/>
          <p:cNvSpPr/>
          <p:nvPr/>
        </p:nvSpPr>
        <p:spPr>
          <a:xfrm>
            <a:off x="2456765" y="403596"/>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0" name="图片 1" descr="p2185305031.jpg"/>
          <p:cNvPicPr>
            <a:picLocks noChangeAspect="1"/>
          </p:cNvPicPr>
          <p:nvPr/>
        </p:nvPicPr>
        <p:blipFill>
          <a:blip r:embed="rId2" cstate="email"/>
          <a:srcRect t="11971" b="11971"/>
          <a:stretch>
            <a:fillRect/>
          </a:stretch>
        </p:blipFill>
        <p:spPr>
          <a:xfrm>
            <a:off x="250825" y="1065331"/>
            <a:ext cx="3119065" cy="3621635"/>
          </a:xfrm>
          <a:prstGeom prst="rect">
            <a:avLst/>
          </a:prstGeom>
        </p:spPr>
      </p:pic>
      <p:grpSp>
        <p:nvGrpSpPr>
          <p:cNvPr id="157" name="组合 7"/>
          <p:cNvGrpSpPr/>
          <p:nvPr/>
        </p:nvGrpSpPr>
        <p:grpSpPr>
          <a:xfrm>
            <a:off x="250825" y="132188"/>
            <a:ext cx="2700995" cy="819382"/>
            <a:chOff x="250825" y="186485"/>
            <a:chExt cx="2700995" cy="819382"/>
          </a:xfrm>
        </p:grpSpPr>
        <p:sp>
          <p:nvSpPr>
            <p:cNvPr id="104891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7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2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23" name="矩形 8"/>
          <p:cNvSpPr/>
          <p:nvPr/>
        </p:nvSpPr>
        <p:spPr>
          <a:xfrm>
            <a:off x="3269961" y="861561"/>
            <a:ext cx="5623214" cy="382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突然有一天，</a:t>
            </a:r>
            <a:r>
              <a:rPr lang="zh-CN" altLang="en-US" sz="1400" b="1" dirty="0">
                <a:solidFill>
                  <a:schemeClr val="tx1"/>
                </a:solidFill>
                <a:latin typeface="Ebrima" pitchFamily="2" charset="0"/>
                <a:ea typeface="Ebrima" pitchFamily="2" charset="0"/>
                <a:cs typeface="Ebrima" pitchFamily="2" charset="0"/>
              </a:rPr>
              <a:t>你变成切尔诺贝利人，变成某种特殊生物，</a:t>
            </a:r>
            <a:r>
              <a:rPr lang="zh-CN" altLang="en-US" sz="1400" dirty="0">
                <a:solidFill>
                  <a:schemeClr val="tx1"/>
                </a:solidFill>
                <a:latin typeface="Ebrima" pitchFamily="2" charset="0"/>
                <a:ea typeface="Ebrima" pitchFamily="2" charset="0"/>
                <a:cs typeface="Ebrima" pitchFamily="2" charset="0"/>
              </a:rPr>
              <a:t>大家都对你很感兴趣，却没有人真正了解。</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你很想和其他人一样，可是你再也做不到。</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人们用异样的眼光看你，问你：可不可怕？核电厂怎么燃烧？你看到什么？还有……你可以生小孩吗？你的妻子有没有离开你？</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我们变成某种生物，</a:t>
            </a:r>
            <a:r>
              <a:rPr lang="zh-CN" altLang="en-US" sz="1400" b="1" dirty="0">
                <a:solidFill>
                  <a:schemeClr val="tx1"/>
                </a:solidFill>
                <a:latin typeface="Ebrima" pitchFamily="2" charset="0"/>
                <a:ea typeface="Ebrima" pitchFamily="2" charset="0"/>
                <a:cs typeface="Ebrima" pitchFamily="2" charset="0"/>
              </a:rPr>
              <a:t>“切尔诺贝利”就像一个暗号</a:t>
            </a:r>
            <a:r>
              <a:rPr lang="zh-CN" altLang="en-US" sz="1400" dirty="0">
                <a:solidFill>
                  <a:schemeClr val="tx1"/>
                </a:solidFill>
                <a:latin typeface="Ebrima" pitchFamily="2" charset="0"/>
                <a:ea typeface="Ebrima" pitchFamily="2" charset="0"/>
                <a:cs typeface="Ebrima" pitchFamily="2" charset="0"/>
              </a:rPr>
              <a:t>，听到的人们都转头盯着你看，心想：他从那里来！</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就算有人问起来你现在过得怎么样？你也只能笑着回答好多了。</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询问或许还有关心的成分在，更可怕的是那些背后的议论，捕风捉影无中生有，</a:t>
            </a:r>
            <a:r>
              <a:rPr lang="zh-CN" altLang="en-US" sz="1400" b="1" dirty="0">
                <a:solidFill>
                  <a:schemeClr val="tx1"/>
                </a:solidFill>
                <a:latin typeface="Ebrima" pitchFamily="2" charset="0"/>
                <a:ea typeface="Ebrima" pitchFamily="2" charset="0"/>
                <a:cs typeface="Ebrima" pitchFamily="2" charset="0"/>
              </a:rPr>
              <a:t>他们只是假装关心你……</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cs typeface="Ebrima" pitchFamily="2" charset="0"/>
              </a:rPr>
              <a:t>从此再也不能和别人一样的平凡了，曾经的不幸也日复一日一遍又一遍地重复着，夹杂着</a:t>
            </a:r>
            <a:r>
              <a:rPr lang="zh-CN" altLang="en-US" sz="1400" b="1" dirty="0">
                <a:solidFill>
                  <a:schemeClr val="tx1"/>
                </a:solidFill>
                <a:latin typeface="Ebrima" pitchFamily="2" charset="0"/>
                <a:cs typeface="Ebrima" pitchFamily="2" charset="0"/>
              </a:rPr>
              <a:t>同情、议论、讥讽……</a:t>
            </a:r>
          </a:p>
        </p:txBody>
      </p:sp>
      <p:sp>
        <p:nvSpPr>
          <p:cNvPr id="1048925" name="矩形 10"/>
          <p:cNvSpPr/>
          <p:nvPr/>
        </p:nvSpPr>
        <p:spPr>
          <a:xfrm>
            <a:off x="1930935" y="378676"/>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图片 1" descr="p2185305031.jpg"/>
          <p:cNvPicPr>
            <a:picLocks noChangeAspect="1"/>
          </p:cNvPicPr>
          <p:nvPr/>
        </p:nvPicPr>
        <p:blipFill>
          <a:blip r:embed="rId2" cstate="email"/>
          <a:srcRect l="16444" r="16444"/>
          <a:stretch>
            <a:fillRect/>
          </a:stretch>
        </p:blipFill>
        <p:spPr>
          <a:xfrm>
            <a:off x="250898" y="1343586"/>
            <a:ext cx="3119065" cy="3174152"/>
          </a:xfrm>
          <a:prstGeom prst="rect">
            <a:avLst/>
          </a:prstGeom>
        </p:spPr>
      </p:pic>
      <p:grpSp>
        <p:nvGrpSpPr>
          <p:cNvPr id="85" name="组合 7"/>
          <p:cNvGrpSpPr/>
          <p:nvPr/>
        </p:nvGrpSpPr>
        <p:grpSpPr>
          <a:xfrm>
            <a:off x="250825" y="132188"/>
            <a:ext cx="2700995" cy="819382"/>
            <a:chOff x="250825" y="186485"/>
            <a:chExt cx="2700995" cy="819382"/>
          </a:xfrm>
        </p:grpSpPr>
        <p:sp>
          <p:nvSpPr>
            <p:cNvPr id="104877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3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77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779" name="矩形 8"/>
          <p:cNvSpPr/>
          <p:nvPr/>
        </p:nvSpPr>
        <p:spPr>
          <a:xfrm>
            <a:off x="3387384" y="1288665"/>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这里是一个巨大的实验室，世界各地的人们来到这里，</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记录数据，然后离开。</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也许他们会询问住在这里的人有什么身体不适，</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然后只是记录。</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然后离开，然后发表论文。</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不同的人来到这里，这里的人们也一遍又一遍的说起这些他们从来不会跟周围的人讨论的事情。</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世界已经被一分为二：我们，是切尔诺贝利人；你们，是其他所有人。</a:t>
            </a:r>
            <a:endParaRPr lang="zh-CN" altLang="en-US" sz="1600" b="1" dirty="0">
              <a:solidFill>
                <a:schemeClr val="tx1"/>
              </a:solidFill>
              <a:latin typeface="Ebrima" pitchFamily="2" charset="0"/>
              <a:cs typeface="Ebrima" pitchFamily="2" charset="0"/>
            </a:endParaRPr>
          </a:p>
        </p:txBody>
      </p:sp>
      <p:sp>
        <p:nvSpPr>
          <p:cNvPr id="1048781" name="矩形 10"/>
          <p:cNvSpPr/>
          <p:nvPr/>
        </p:nvSpPr>
        <p:spPr>
          <a:xfrm>
            <a:off x="2231740" y="788706"/>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图片 1" descr="p2185305031.jpg"/>
          <p:cNvPicPr>
            <a:picLocks noChangeAspect="1"/>
          </p:cNvPicPr>
          <p:nvPr/>
        </p:nvPicPr>
        <p:blipFill>
          <a:blip r:embed="rId2" cstate="email"/>
          <a:srcRect l="14625" r="14625"/>
          <a:stretch>
            <a:fillRect/>
          </a:stretch>
        </p:blipFill>
        <p:spPr>
          <a:xfrm>
            <a:off x="250825" y="1065332"/>
            <a:ext cx="3119065" cy="3174152"/>
          </a:xfrm>
          <a:prstGeom prst="rect">
            <a:avLst/>
          </a:prstGeom>
        </p:spPr>
      </p:pic>
      <p:grpSp>
        <p:nvGrpSpPr>
          <p:cNvPr id="153" name="组合 7"/>
          <p:cNvGrpSpPr/>
          <p:nvPr/>
        </p:nvGrpSpPr>
        <p:grpSpPr>
          <a:xfrm>
            <a:off x="250825" y="132188"/>
            <a:ext cx="2700995" cy="819382"/>
            <a:chOff x="250825" y="186485"/>
            <a:chExt cx="2700995" cy="819382"/>
          </a:xfrm>
        </p:grpSpPr>
        <p:sp>
          <p:nvSpPr>
            <p:cNvPr id="104891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7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1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15"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i="1" dirty="0">
                <a:solidFill>
                  <a:schemeClr val="tx1"/>
                </a:solidFill>
                <a:latin typeface="Ebrima" pitchFamily="2" charset="0"/>
                <a:ea typeface="Ebrima" pitchFamily="2" charset="0"/>
                <a:cs typeface="Ebrima" pitchFamily="2" charset="0"/>
              </a:rPr>
              <a:t>　　</a:t>
            </a:r>
            <a:r>
              <a:rPr lang="zh-CN" altLang="en-US" sz="1600" b="1" dirty="0">
                <a:solidFill>
                  <a:schemeClr val="tx1"/>
                </a:solidFill>
                <a:latin typeface="Ebrima" pitchFamily="2" charset="0"/>
                <a:ea typeface="Ebrima" pitchFamily="2" charset="0"/>
                <a:cs typeface="Ebrima" pitchFamily="2" charset="0"/>
              </a:rPr>
              <a:t>我们很孤单。在这里，我们只是一群异乡人。</a:t>
            </a:r>
            <a:endParaRPr lang="zh-CN" altLang="en-US" sz="1600" b="1" dirty="0">
              <a:solidFill>
                <a:schemeClr val="tx1"/>
              </a:solidFill>
              <a:latin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等到我们死后，他们甚至会把我们单独埋葬，他们处理我们尸体的方式都和其他人不一样，就好像我们是来自另一个星球的外星人。</a:t>
            </a:r>
            <a:endParaRPr lang="zh-CN" altLang="en-US" sz="1600" b="1"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老实说，我觉得死在阿富汗还是比较好，</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在阿富汗死掉是正常的事，</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至少你可以理解。</a:t>
            </a:r>
            <a:endParaRPr lang="zh-CN" altLang="en-US" sz="1600" dirty="0">
              <a:solidFill>
                <a:schemeClr val="tx1"/>
              </a:solidFill>
              <a:latin typeface="Ebrima" pitchFamily="2" charset="0"/>
              <a:cs typeface="Ebrima" pitchFamily="2" charset="0"/>
            </a:endParaRPr>
          </a:p>
        </p:txBody>
      </p:sp>
      <p:sp>
        <p:nvSpPr>
          <p:cNvPr id="1048917"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6" name="图片 1" descr="p2185305031.jpg"/>
          <p:cNvPicPr>
            <a:picLocks noChangeAspect="1"/>
          </p:cNvPicPr>
          <p:nvPr/>
        </p:nvPicPr>
        <p:blipFill>
          <a:blip r:embed="rId2" cstate="email"/>
          <a:srcRect l="15130" r="15130"/>
          <a:stretch>
            <a:fillRect/>
          </a:stretch>
        </p:blipFill>
        <p:spPr>
          <a:xfrm>
            <a:off x="150896" y="1242803"/>
            <a:ext cx="3119065" cy="3174152"/>
          </a:xfrm>
          <a:prstGeom prst="rect">
            <a:avLst/>
          </a:prstGeom>
        </p:spPr>
      </p:pic>
      <p:grpSp>
        <p:nvGrpSpPr>
          <p:cNvPr id="169" name="组合 7"/>
          <p:cNvGrpSpPr/>
          <p:nvPr/>
        </p:nvGrpSpPr>
        <p:grpSpPr>
          <a:xfrm>
            <a:off x="250825" y="132188"/>
            <a:ext cx="2700995" cy="819382"/>
            <a:chOff x="250825" y="186485"/>
            <a:chExt cx="2700995" cy="819382"/>
          </a:xfrm>
        </p:grpSpPr>
        <p:sp>
          <p:nvSpPr>
            <p:cNvPr id="104894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8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4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47" name="矩形 8"/>
          <p:cNvSpPr/>
          <p:nvPr/>
        </p:nvSpPr>
        <p:spPr>
          <a:xfrm>
            <a:off x="3269961" y="1065332"/>
            <a:ext cx="5623214" cy="3351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i="0" dirty="0">
                <a:solidFill>
                  <a:schemeClr val="tx1"/>
                </a:solidFill>
                <a:latin typeface="Ebrima" pitchFamily="2" charset="0"/>
                <a:ea typeface="Ebrima" pitchFamily="2" charset="0"/>
                <a:cs typeface="Ebrima" pitchFamily="2" charset="0"/>
              </a:rPr>
              <a:t>现在，人们因为其他的战争来到这里。</a:t>
            </a:r>
            <a:endParaRPr lang="zh-CN" altLang="en-US" sz="1400" b="1"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上千名俄国难民从</a:t>
            </a:r>
            <a:r>
              <a:rPr lang="zh-CN" altLang="en-US" sz="1400" b="1" i="0" dirty="0">
                <a:solidFill>
                  <a:schemeClr val="tx1"/>
                </a:solidFill>
                <a:latin typeface="Ebrima" pitchFamily="2" charset="0"/>
                <a:ea typeface="Ebrima" pitchFamily="2" charset="0"/>
                <a:cs typeface="Ebrima" pitchFamily="2" charset="0"/>
              </a:rPr>
              <a:t>亚美尼亚、格鲁吉亚、阿布哈兹、塔吉克斯坦、车臣</a:t>
            </a:r>
            <a:r>
              <a:rPr lang="zh-CN" altLang="en-US" sz="1400" i="0" dirty="0">
                <a:solidFill>
                  <a:schemeClr val="tx1"/>
                </a:solidFill>
                <a:latin typeface="Ebrima" pitchFamily="2" charset="0"/>
                <a:ea typeface="Ebrima" pitchFamily="2" charset="0"/>
                <a:cs typeface="Ebrima" pitchFamily="2" charset="0"/>
              </a:rPr>
              <a:t>等地拥入。</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这些人从有枪声的地方来，来到这片被遗弃的土地。</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这里还有荒废的房屋尚未被特殊部队掩埋。</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这里被辐射污染了，那有怎么样呢？</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这里的人们的生活还不是要继续。</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b="1" i="0" dirty="0">
                <a:solidFill>
                  <a:schemeClr val="tx1"/>
                </a:solidFill>
                <a:latin typeface="Ebrima" pitchFamily="2" charset="0"/>
                <a:cs typeface="Ebrima" pitchFamily="2" charset="0"/>
              </a:rPr>
              <a:t>核泄漏之后的切尔诺贝利，却不是无人区。</a:t>
            </a:r>
          </a:p>
          <a:p>
            <a:pPr algn="ctr">
              <a:lnSpc>
                <a:spcPct val="150000"/>
              </a:lnSpc>
            </a:pPr>
            <a:r>
              <a:rPr lang="zh-CN" altLang="en-US" sz="1400" b="1" i="0" dirty="0">
                <a:solidFill>
                  <a:schemeClr val="tx1"/>
                </a:solidFill>
                <a:latin typeface="Ebrima" pitchFamily="2" charset="0"/>
                <a:cs typeface="Ebrima" pitchFamily="2" charset="0"/>
              </a:rPr>
              <a:t>仍然是很多人的家很多人的新家。</a:t>
            </a:r>
          </a:p>
        </p:txBody>
      </p:sp>
      <p:sp>
        <p:nvSpPr>
          <p:cNvPr id="1048949" name="矩形 10"/>
          <p:cNvSpPr/>
          <p:nvPr/>
        </p:nvSpPr>
        <p:spPr>
          <a:xfrm>
            <a:off x="2594886" y="570277"/>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4" name="图片 1" descr="p2185305031.jpg"/>
          <p:cNvPicPr>
            <a:picLocks noChangeAspect="1"/>
          </p:cNvPicPr>
          <p:nvPr/>
        </p:nvPicPr>
        <p:blipFill>
          <a:blip r:embed="rId2" cstate="email"/>
          <a:srcRect l="16791" r="16791"/>
          <a:stretch>
            <a:fillRect/>
          </a:stretch>
        </p:blipFill>
        <p:spPr>
          <a:xfrm>
            <a:off x="250825" y="1065332"/>
            <a:ext cx="3119065" cy="3174152"/>
          </a:xfrm>
          <a:prstGeom prst="rect">
            <a:avLst/>
          </a:prstGeom>
        </p:spPr>
      </p:pic>
      <p:grpSp>
        <p:nvGrpSpPr>
          <p:cNvPr id="125" name="组合 7"/>
          <p:cNvGrpSpPr/>
          <p:nvPr/>
        </p:nvGrpSpPr>
        <p:grpSpPr>
          <a:xfrm>
            <a:off x="250825" y="132188"/>
            <a:ext cx="2700995" cy="819382"/>
            <a:chOff x="250825" y="186485"/>
            <a:chExt cx="2700995" cy="819382"/>
          </a:xfrm>
        </p:grpSpPr>
        <p:sp>
          <p:nvSpPr>
            <p:cNvPr id="104885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5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5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59"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在经受着国家消亡人民四分五裂，民族冲突严重的民众看来，切尔诺贝利就是一片宁静的避风港。</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迁走了一批切尔诺贝利人，带着切尔诺贝利恐惧，又迁入了新的一批切尔诺贝利人，带着对已经消逝的祖国的留恋。</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战争，我只能谈战争。我们为什么来切尔诺贝利？因为这里没有人赶我们走，没有人把我们踢出去，这里不是任何人的土地了，上帝收回这里，住在这里的人都离开了。</a:t>
            </a:r>
            <a:endParaRPr lang="zh-CN" altLang="en-US" sz="1400" dirty="0">
              <a:solidFill>
                <a:schemeClr val="tx1"/>
              </a:solidFill>
              <a:latin typeface="Ebrima" pitchFamily="2" charset="0"/>
              <a:cs typeface="Ebrima" pitchFamily="2" charset="0"/>
            </a:endParaRPr>
          </a:p>
        </p:txBody>
      </p:sp>
      <p:sp>
        <p:nvSpPr>
          <p:cNvPr id="1048861"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rotWithShape="1">
          <a:blip r:embed="rId2"/>
          <a:srcRect t="5155" r="8907" b="12373"/>
          <a:stretch>
            <a:fillRect/>
          </a:stretch>
        </p:blipFill>
        <p:spPr>
          <a:xfrm>
            <a:off x="-18510" y="-20538"/>
            <a:ext cx="9162510" cy="5184576"/>
          </a:xfrm>
          <a:prstGeom prst="rect">
            <a:avLst/>
          </a:prstGeom>
        </p:spPr>
      </p:pic>
      <p:sp>
        <p:nvSpPr>
          <p:cNvPr id="1048614" name="任意多边形 15"/>
          <p:cNvSpPr/>
          <p:nvPr/>
        </p:nvSpPr>
        <p:spPr>
          <a:xfrm>
            <a:off x="-18510" y="-20538"/>
            <a:ext cx="9162510" cy="5164038"/>
          </a:xfrm>
          <a:custGeom>
            <a:avLst/>
            <a:gdLst>
              <a:gd name="connsiteX0" fmla="*/ 3312368 w 12216680"/>
              <a:gd name="connsiteY0" fmla="*/ 1224136 h 6885384"/>
              <a:gd name="connsiteX1" fmla="*/ 3312368 w 12216680"/>
              <a:gd name="connsiteY1" fmla="*/ 5689029 h 6885384"/>
              <a:gd name="connsiteX2" fmla="*/ 10228726 w 12216680"/>
              <a:gd name="connsiteY2" fmla="*/ 5689029 h 6885384"/>
              <a:gd name="connsiteX3" fmla="*/ 10228726 w 12216680"/>
              <a:gd name="connsiteY3" fmla="*/ 1224136 h 6885384"/>
              <a:gd name="connsiteX4" fmla="*/ 0 w 12216680"/>
              <a:gd name="connsiteY4" fmla="*/ 0 h 6885384"/>
              <a:gd name="connsiteX5" fmla="*/ 12216680 w 12216680"/>
              <a:gd name="connsiteY5" fmla="*/ 0 h 6885384"/>
              <a:gd name="connsiteX6" fmla="*/ 12216680 w 12216680"/>
              <a:gd name="connsiteY6" fmla="*/ 6885384 h 6885384"/>
              <a:gd name="connsiteX7" fmla="*/ 0 w 12216680"/>
              <a:gd name="connsiteY7" fmla="*/ 6885384 h 68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6680" h="6885384">
                <a:moveTo>
                  <a:pt x="3312368" y="1224136"/>
                </a:moveTo>
                <a:lnTo>
                  <a:pt x="3312368" y="5689029"/>
                </a:lnTo>
                <a:lnTo>
                  <a:pt x="10228726" y="5689029"/>
                </a:lnTo>
                <a:lnTo>
                  <a:pt x="10228726" y="1224136"/>
                </a:lnTo>
                <a:close/>
                <a:moveTo>
                  <a:pt x="0" y="0"/>
                </a:moveTo>
                <a:lnTo>
                  <a:pt x="12216680" y="0"/>
                </a:lnTo>
                <a:lnTo>
                  <a:pt x="12216680" y="6885384"/>
                </a:lnTo>
                <a:lnTo>
                  <a:pt x="0" y="6885384"/>
                </a:lnTo>
                <a:close/>
              </a:path>
            </a:pathLst>
          </a:cu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15" name="文本框 4"/>
          <p:cNvSpPr txBox="1"/>
          <p:nvPr/>
        </p:nvSpPr>
        <p:spPr>
          <a:xfrm>
            <a:off x="57827" y="3001996"/>
            <a:ext cx="6375007" cy="715581"/>
          </a:xfrm>
          <a:prstGeom prst="rect">
            <a:avLst/>
          </a:prstGeom>
          <a:noFill/>
          <a:ln>
            <a:noFill/>
          </a:ln>
        </p:spPr>
        <p:txBody>
          <a:bodyPr vert="horz" wrap="square" rtlCol="0">
            <a:spAutoFit/>
          </a:bodyPr>
          <a:lstStyle/>
          <a:p>
            <a:pPr algn="dist"/>
            <a:r>
              <a:rPr lang="zh-CN" altLang="en-US" sz="4050" b="1" spc="225" dirty="0">
                <a:solidFill>
                  <a:schemeClr val="bg1"/>
                </a:solidFill>
                <a:latin typeface="C39HrP24DmTt" pitchFamily="2" charset="0"/>
                <a:ea typeface="GungsuhChe" panose="02030609000101010101" pitchFamily="49" charset="-127"/>
              </a:rPr>
              <a:t>政治？人民？信仰？阴谋？</a:t>
            </a:r>
          </a:p>
        </p:txBody>
      </p:sp>
      <p:sp>
        <p:nvSpPr>
          <p:cNvPr id="1048616" name="任意多边形 5"/>
          <p:cNvSpPr/>
          <p:nvPr/>
        </p:nvSpPr>
        <p:spPr>
          <a:xfrm>
            <a:off x="2465766" y="897564"/>
            <a:ext cx="5187269" cy="3348670"/>
          </a:xfrm>
          <a:custGeom>
            <a:avLst/>
            <a:gdLst>
              <a:gd name="connsiteX0" fmla="*/ 0 w 5976664"/>
              <a:gd name="connsiteY0" fmla="*/ 0 h 4033242"/>
              <a:gd name="connsiteX1" fmla="*/ 5976664 w 5976664"/>
              <a:gd name="connsiteY1" fmla="*/ 0 h 4033242"/>
              <a:gd name="connsiteX2" fmla="*/ 5976664 w 5976664"/>
              <a:gd name="connsiteY2" fmla="*/ 4033242 h 4033242"/>
              <a:gd name="connsiteX3" fmla="*/ 0 w 5976664"/>
              <a:gd name="connsiteY3" fmla="*/ 4033242 h 4033242"/>
              <a:gd name="connsiteX4" fmla="*/ 0 w 5976664"/>
              <a:gd name="connsiteY4" fmla="*/ 3443610 h 4033242"/>
              <a:gd name="connsiteX5" fmla="*/ 504056 w 5976664"/>
              <a:gd name="connsiteY5" fmla="*/ 3443610 h 4033242"/>
              <a:gd name="connsiteX6" fmla="*/ 504056 w 5976664"/>
              <a:gd name="connsiteY6" fmla="*/ 2520280 h 4033242"/>
              <a:gd name="connsiteX7" fmla="*/ 0 w 5976664"/>
              <a:gd name="connsiteY7" fmla="*/ 2520280 h 4033242"/>
              <a:gd name="connsiteX0" fmla="*/ 504056 w 5976664"/>
              <a:gd name="connsiteY0" fmla="*/ 2520280 h 4033242"/>
              <a:gd name="connsiteX1" fmla="*/ 0 w 5976664"/>
              <a:gd name="connsiteY1" fmla="*/ 2520280 h 4033242"/>
              <a:gd name="connsiteX2" fmla="*/ 0 w 5976664"/>
              <a:gd name="connsiteY2" fmla="*/ 0 h 4033242"/>
              <a:gd name="connsiteX3" fmla="*/ 5976664 w 5976664"/>
              <a:gd name="connsiteY3" fmla="*/ 0 h 4033242"/>
              <a:gd name="connsiteX4" fmla="*/ 5976664 w 5976664"/>
              <a:gd name="connsiteY4" fmla="*/ 4033242 h 4033242"/>
              <a:gd name="connsiteX5" fmla="*/ 0 w 5976664"/>
              <a:gd name="connsiteY5" fmla="*/ 4033242 h 4033242"/>
              <a:gd name="connsiteX6" fmla="*/ 0 w 5976664"/>
              <a:gd name="connsiteY6" fmla="*/ 3443610 h 4033242"/>
              <a:gd name="connsiteX7" fmla="*/ 504056 w 5976664"/>
              <a:gd name="connsiteY7" fmla="*/ 3443610 h 4033242"/>
              <a:gd name="connsiteX8" fmla="*/ 595496 w 5976664"/>
              <a:gd name="connsiteY8" fmla="*/ 261172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6" fmla="*/ 504056 w 5976664"/>
              <a:gd name="connsiteY6" fmla="*/ 3443610 h 4033242"/>
              <a:gd name="connsiteX7" fmla="*/ 595496 w 5976664"/>
              <a:gd name="connsiteY7" fmla="*/ 261172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6" fmla="*/ 504056 w 5976664"/>
              <a:gd name="connsiteY6" fmla="*/ 344361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0" fmla="*/ 0 w 5989833"/>
              <a:gd name="connsiteY0" fmla="*/ 2238064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0 w 5989833"/>
              <a:gd name="connsiteY0" fmla="*/ 2238064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0 w 5989833"/>
              <a:gd name="connsiteY0" fmla="*/ 2251831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2424 w 5992257"/>
              <a:gd name="connsiteY0" fmla="*/ 2251831 h 4033242"/>
              <a:gd name="connsiteX1" fmla="*/ 15593 w 5992257"/>
              <a:gd name="connsiteY1" fmla="*/ 0 h 4033242"/>
              <a:gd name="connsiteX2" fmla="*/ 5992257 w 5992257"/>
              <a:gd name="connsiteY2" fmla="*/ 0 h 4033242"/>
              <a:gd name="connsiteX3" fmla="*/ 5992257 w 5992257"/>
              <a:gd name="connsiteY3" fmla="*/ 4033242 h 4033242"/>
              <a:gd name="connsiteX4" fmla="*/ 15593 w 5992257"/>
              <a:gd name="connsiteY4" fmla="*/ 4033242 h 4033242"/>
              <a:gd name="connsiteX5" fmla="*/ 15593 w 5992257"/>
              <a:gd name="connsiteY5" fmla="*/ 3443610 h 4033242"/>
              <a:gd name="connsiteX0" fmla="*/ 10503 w 5978387"/>
              <a:gd name="connsiteY0" fmla="*/ 2251831 h 4033242"/>
              <a:gd name="connsiteX1" fmla="*/ 1723 w 5978387"/>
              <a:gd name="connsiteY1" fmla="*/ 0 h 4033242"/>
              <a:gd name="connsiteX2" fmla="*/ 5978387 w 5978387"/>
              <a:gd name="connsiteY2" fmla="*/ 0 h 4033242"/>
              <a:gd name="connsiteX3" fmla="*/ 5978387 w 5978387"/>
              <a:gd name="connsiteY3" fmla="*/ 4033242 h 4033242"/>
              <a:gd name="connsiteX4" fmla="*/ 1723 w 5978387"/>
              <a:gd name="connsiteY4" fmla="*/ 4033242 h 4033242"/>
              <a:gd name="connsiteX5" fmla="*/ 1723 w 5978387"/>
              <a:gd name="connsiteY5" fmla="*/ 3443610 h 4033242"/>
              <a:gd name="connsiteX0" fmla="*/ 8780 w 5976664"/>
              <a:gd name="connsiteY0" fmla="*/ 2251831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0" fmla="*/ 8780 w 5976664"/>
              <a:gd name="connsiteY0" fmla="*/ 2251831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6664" h="4033242">
                <a:moveTo>
                  <a:pt x="8780" y="2251831"/>
                </a:moveTo>
                <a:cubicBezTo>
                  <a:pt x="0" y="1519577"/>
                  <a:pt x="6585" y="751757"/>
                  <a:pt x="0" y="0"/>
                </a:cubicBezTo>
                <a:lnTo>
                  <a:pt x="5976664" y="0"/>
                </a:lnTo>
                <a:lnTo>
                  <a:pt x="5976664" y="4033242"/>
                </a:lnTo>
                <a:lnTo>
                  <a:pt x="0" y="4033242"/>
                </a:lnTo>
                <a:lnTo>
                  <a:pt x="0" y="344361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rgbClr val="FFC000"/>
              </a:solidFill>
            </a:endParaRPr>
          </a:p>
        </p:txBody>
      </p:sp>
      <p:sp>
        <p:nvSpPr>
          <p:cNvPr id="1048617" name="矩形 6"/>
          <p:cNvSpPr/>
          <p:nvPr/>
        </p:nvSpPr>
        <p:spPr>
          <a:xfrm>
            <a:off x="468404" y="2791774"/>
            <a:ext cx="3942438" cy="286232"/>
          </a:xfrm>
          <a:prstGeom prst="rect">
            <a:avLst/>
          </a:prstGeom>
        </p:spPr>
        <p:txBody>
          <a:bodyPr wrap="square">
            <a:spAutoFit/>
          </a:bodyPr>
          <a:lstStyle/>
          <a:p>
            <a:pPr algn="dist">
              <a:lnSpc>
                <a:spcPct val="120000"/>
              </a:lnSpc>
            </a:pPr>
            <a:r>
              <a:rPr lang="en-US" altLang="zh-CN" sz="1050" dirty="0">
                <a:solidFill>
                  <a:schemeClr val="bg1"/>
                </a:solidFill>
                <a:latin typeface="Arial Narrow" panose="020B0606020202030204" pitchFamily="34" charset="0"/>
                <a:cs typeface="Times New Roman" panose="02020603050405020304" pitchFamily="18" charset="0"/>
              </a:rPr>
              <a:t>It takes more than just breathing in the fresh air of opportunity</a:t>
            </a:r>
            <a:endParaRPr lang="zh-CN" altLang="en-US" sz="1050" dirty="0">
              <a:solidFill>
                <a:schemeClr val="bg1"/>
              </a:solidFill>
              <a:latin typeface="Arial Narrow" panose="020B0606020202030204" pitchFamily="34" charset="0"/>
              <a:cs typeface="Times New Roman" panose="02020603050405020304" pitchFamily="18" charset="0"/>
            </a:endParaRPr>
          </a:p>
        </p:txBody>
      </p:sp>
      <p:grpSp>
        <p:nvGrpSpPr>
          <p:cNvPr id="42" name="组合 8"/>
          <p:cNvGrpSpPr/>
          <p:nvPr/>
        </p:nvGrpSpPr>
        <p:grpSpPr>
          <a:xfrm>
            <a:off x="7240714" y="2905553"/>
            <a:ext cx="950612" cy="810999"/>
            <a:chOff x="6153150" y="2756932"/>
            <a:chExt cx="1267483" cy="1081332"/>
          </a:xfrm>
        </p:grpSpPr>
        <p:sp>
          <p:nvSpPr>
            <p:cNvPr id="1048618" name="椭圆 9"/>
            <p:cNvSpPr/>
            <p:nvPr/>
          </p:nvSpPr>
          <p:spPr>
            <a:xfrm>
              <a:off x="6153150" y="2756932"/>
              <a:ext cx="1079500" cy="1079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1048619" name="文本框 10"/>
            <p:cNvSpPr txBox="1"/>
            <p:nvPr/>
          </p:nvSpPr>
          <p:spPr>
            <a:xfrm>
              <a:off x="6153150" y="2791824"/>
              <a:ext cx="1267483" cy="1046440"/>
            </a:xfrm>
            <a:prstGeom prst="rect">
              <a:avLst/>
            </a:prstGeom>
            <a:noFill/>
          </p:spPr>
          <p:txBody>
            <a:bodyPr wrap="square" rtlCol="0">
              <a:spAutoFit/>
            </a:bodyPr>
            <a:lstStyle/>
            <a:p>
              <a:r>
                <a:rPr lang="en-US" altLang="zh-CN" sz="4500" dirty="0">
                  <a:latin typeface="Broadway" panose="04040905080B02020502" pitchFamily="82" charset="0"/>
                  <a:ea typeface="Broken 15" pitchFamily="2" charset="-122"/>
                </a:rPr>
                <a:t>01</a:t>
              </a:r>
              <a:endParaRPr lang="zh-CN" altLang="en-US" sz="4500" b="1" dirty="0">
                <a:latin typeface="Broadway" panose="04040905080B02020502" pitchFamily="82" charset="0"/>
                <a:ea typeface="Broken 15" pitchFamily="2" charset="-122"/>
              </a:endParaRPr>
            </a:p>
          </p:txBody>
        </p:sp>
      </p:grpSp>
    </p:spTree>
    <p:extLst>
      <p:ext uri="{BB962C8B-B14F-4D97-AF65-F5344CB8AC3E}">
        <p14:creationId xmlns:p14="http://schemas.microsoft.com/office/powerpoint/2010/main" val="1291586811"/>
      </p:ext>
    </p:extLst>
  </p:cSld>
  <p:clrMapOvr>
    <a:masterClrMapping/>
  </p:clrMapOvr>
  <mc:AlternateContent xmlns:mc="http://schemas.openxmlformats.org/markup-compatibility/2006" xmlns:p14="http://schemas.microsoft.com/office/powerpoint/2010/main">
    <mc:Choice Requires="p14">
      <p:transition spd="slow" p14:dur="2000" advClick="0" advTm="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8" name="图片 1" descr="p2185305031.jpg"/>
          <p:cNvPicPr>
            <a:picLocks noChangeAspect="1"/>
          </p:cNvPicPr>
          <p:nvPr/>
        </p:nvPicPr>
        <p:blipFill>
          <a:blip r:embed="rId2" cstate="email"/>
          <a:srcRect l="20956" r="20956"/>
          <a:stretch>
            <a:fillRect/>
          </a:stretch>
        </p:blipFill>
        <p:spPr>
          <a:xfrm>
            <a:off x="256175" y="1283439"/>
            <a:ext cx="3119065" cy="3174152"/>
          </a:xfrm>
          <a:prstGeom prst="rect">
            <a:avLst/>
          </a:prstGeom>
        </p:spPr>
      </p:pic>
      <p:grpSp>
        <p:nvGrpSpPr>
          <p:cNvPr id="173" name="组合 7"/>
          <p:cNvGrpSpPr/>
          <p:nvPr/>
        </p:nvGrpSpPr>
        <p:grpSpPr>
          <a:xfrm>
            <a:off x="250825" y="132188"/>
            <a:ext cx="2700995" cy="819382"/>
            <a:chOff x="250825" y="186485"/>
            <a:chExt cx="2700995" cy="819382"/>
          </a:xfrm>
        </p:grpSpPr>
        <p:sp>
          <p:nvSpPr>
            <p:cNvPr id="104895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8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5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55" name="矩形 8"/>
          <p:cNvSpPr/>
          <p:nvPr/>
        </p:nvSpPr>
        <p:spPr>
          <a:xfrm>
            <a:off x="3375241" y="1228518"/>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我们不能忘记当时的环境背景。</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当时国家安全委员会还在进行秘密实验，所有“西方的消息”都被封锁。当时有上千种禁忌，党和军队都握有机密。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和平的苏联境内，</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原子就能和煤炭一样安全——人们正式在这样的教育下长大的。</a:t>
            </a:r>
            <a:endParaRPr lang="zh-CN" altLang="en-US" sz="1400" b="1" dirty="0">
              <a:solidFill>
                <a:schemeClr val="tx1"/>
              </a:solidFill>
              <a:latin typeface="Ebrima" pitchFamily="2" charset="0"/>
              <a:cs typeface="Ebrima" pitchFamily="2" charset="0"/>
            </a:endParaRPr>
          </a:p>
          <a:p>
            <a:pPr algn="ctr">
              <a:lnSpc>
                <a:spcPct val="150000"/>
              </a:lnSpc>
            </a:pP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封锁消息，之后，便可独裁。</a:t>
            </a:r>
            <a:endParaRPr lang="zh-CN" altLang="en-US" sz="1400" dirty="0">
              <a:solidFill>
                <a:schemeClr val="tx1"/>
              </a:solidFill>
              <a:latin typeface="Ebrima" pitchFamily="2" charset="0"/>
              <a:cs typeface="Ebrima" pitchFamily="2" charset="0"/>
            </a:endParaRPr>
          </a:p>
        </p:txBody>
      </p:sp>
      <p:sp>
        <p:nvSpPr>
          <p:cNvPr id="1048957" name="矩形 10"/>
          <p:cNvSpPr/>
          <p:nvPr/>
        </p:nvSpPr>
        <p:spPr>
          <a:xfrm>
            <a:off x="2668341" y="685909"/>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图片 1" descr="p2185305031.jpg"/>
          <p:cNvPicPr>
            <a:picLocks noChangeAspect="1"/>
          </p:cNvPicPr>
          <p:nvPr/>
        </p:nvPicPr>
        <p:blipFill>
          <a:blip r:embed="rId2" cstate="email"/>
          <a:srcRect t="12128" b="12128"/>
          <a:stretch>
            <a:fillRect/>
          </a:stretch>
        </p:blipFill>
        <p:spPr>
          <a:xfrm>
            <a:off x="250825" y="1311610"/>
            <a:ext cx="3119065" cy="3174152"/>
          </a:xfrm>
          <a:prstGeom prst="rect">
            <a:avLst/>
          </a:prstGeom>
        </p:spPr>
      </p:pic>
      <p:grpSp>
        <p:nvGrpSpPr>
          <p:cNvPr id="133" name="组合 7"/>
          <p:cNvGrpSpPr/>
          <p:nvPr/>
        </p:nvGrpSpPr>
        <p:grpSpPr>
          <a:xfrm>
            <a:off x="250825" y="132188"/>
            <a:ext cx="2700995" cy="819382"/>
            <a:chOff x="250825" y="186485"/>
            <a:chExt cx="2700995" cy="819382"/>
          </a:xfrm>
        </p:grpSpPr>
        <p:sp>
          <p:nvSpPr>
            <p:cNvPr id="104887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62"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73"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75" name="矩形 8"/>
          <p:cNvSpPr/>
          <p:nvPr/>
        </p:nvSpPr>
        <p:spPr>
          <a:xfrm>
            <a:off x="3269961" y="1065332"/>
            <a:ext cx="5623214" cy="3486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不要写苏联英雄主义所创造的那些奇迹。奇迹的确存在——而且它们也全都是真正的奇迹。</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不过，人们首先看到的往往都是无能和疏忽，在那之后，才会关注到奇迹的存在：堵枪眼，飞身扑向机关枪。</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但是，那些命令原本永远都不应该发出，这样的需求本就不应该存在。</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没有人会写这些东西。</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他们把我们扔到了那里，</a:t>
            </a:r>
            <a:r>
              <a:rPr lang="zh-CN" altLang="en-US" sz="1400" b="1" dirty="0">
                <a:solidFill>
                  <a:schemeClr val="tx1"/>
                </a:solidFill>
                <a:latin typeface="Ebrima" pitchFamily="2" charset="0"/>
                <a:ea typeface="Ebrima" pitchFamily="2" charset="0"/>
                <a:cs typeface="Ebrima" pitchFamily="2" charset="0"/>
              </a:rPr>
              <a:t>我们就像是被他们抛向核反应堆的沙子。</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他们每天都会列出一条新的“行动口号”：</a:t>
            </a:r>
            <a:r>
              <a:rPr lang="zh-CN" altLang="en-US" sz="1400" b="1" dirty="0">
                <a:solidFill>
                  <a:schemeClr val="tx1"/>
                </a:solidFill>
                <a:latin typeface="Ebrima" pitchFamily="2" charset="0"/>
                <a:ea typeface="Ebrima" pitchFamily="2" charset="0"/>
                <a:cs typeface="Ebrima" pitchFamily="2" charset="0"/>
              </a:rPr>
              <a:t>“人们勇敢而无私地工作”</a:t>
            </a:r>
            <a:r>
              <a:rPr lang="zh-CN" altLang="en-US" sz="1400" dirty="0">
                <a:solidFill>
                  <a:schemeClr val="tx1"/>
                </a:solidFill>
                <a:latin typeface="Ebrima" pitchFamily="2" charset="0"/>
                <a:ea typeface="Ebrima" pitchFamily="2" charset="0"/>
                <a:cs typeface="Ebrima" pitchFamily="2" charset="0"/>
              </a:rPr>
              <a:t>、</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“我们都会活下去，并取得胜利”。</a:t>
            </a:r>
            <a:endParaRPr lang="zh-CN" altLang="en-US" sz="1400" b="1" dirty="0">
              <a:solidFill>
                <a:schemeClr val="tx1"/>
              </a:solidFill>
              <a:latin typeface="Ebrima" pitchFamily="2" charset="0"/>
              <a:cs typeface="Ebrima" pitchFamily="2" charset="0"/>
            </a:endParaRPr>
          </a:p>
          <a:p>
            <a:pPr algn="ctr">
              <a:lnSpc>
                <a:spcPct val="150000"/>
              </a:lnSpc>
            </a:pPr>
            <a:endParaRPr lang="zh-CN" altLang="en-US" sz="1400" b="1" dirty="0">
              <a:solidFill>
                <a:schemeClr val="tx1"/>
              </a:solidFill>
              <a:latin typeface="Ebrima" pitchFamily="2" charset="0"/>
              <a:cs typeface="Ebrima" pitchFamily="2" charset="0"/>
            </a:endParaRPr>
          </a:p>
        </p:txBody>
      </p:sp>
      <p:sp>
        <p:nvSpPr>
          <p:cNvPr id="1048877" name="矩形 10"/>
          <p:cNvSpPr/>
          <p:nvPr/>
        </p:nvSpPr>
        <p:spPr>
          <a:xfrm>
            <a:off x="1974735" y="60565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grpSp>
        <p:nvGrpSpPr>
          <p:cNvPr id="38" name="组合 1"/>
          <p:cNvGrpSpPr/>
          <p:nvPr/>
        </p:nvGrpSpPr>
        <p:grpSpPr>
          <a:xfrm>
            <a:off x="-378550" y="681540"/>
            <a:ext cx="7132475" cy="3780420"/>
            <a:chOff x="1354643" y="908720"/>
            <a:chExt cx="9509967" cy="5040560"/>
          </a:xfrm>
        </p:grpSpPr>
        <p:pic>
          <p:nvPicPr>
            <p:cNvPr id="2097159" name="图片 10"/>
            <p:cNvPicPr>
              <a:picLocks noChangeAspect="1"/>
            </p:cNvPicPr>
            <p:nvPr/>
          </p:nvPicPr>
          <p:blipFill>
            <a:blip r:embed="rId3">
              <a:grayscl/>
            </a:blip>
            <a:srcRect l="-60870" t="382" r="-58169" b="15216"/>
            <a:stretch>
              <a:fillRect/>
            </a:stretch>
          </p:blipFill>
          <p:spPr>
            <a:xfrm flipH="1">
              <a:off x="1354643" y="908720"/>
              <a:ext cx="9509967" cy="5040560"/>
            </a:xfrm>
            <a:custGeom>
              <a:avLst/>
              <a:gdLst>
                <a:gd name="connsiteX0" fmla="*/ 5170884 w 9509967"/>
                <a:gd name="connsiteY0" fmla="*/ 3553010 h 5040560"/>
                <a:gd name="connsiteX1" fmla="*/ 5170884 w 9509967"/>
                <a:gd name="connsiteY1" fmla="*/ 3583415 h 5040560"/>
                <a:gd name="connsiteX2" fmla="*/ 5170586 w 9509967"/>
                <a:gd name="connsiteY2" fmla="*/ 3594800 h 5040560"/>
                <a:gd name="connsiteX3" fmla="*/ 5169470 w 9509967"/>
                <a:gd name="connsiteY3" fmla="*/ 3601125 h 5040560"/>
                <a:gd name="connsiteX4" fmla="*/ 5167238 w 9509967"/>
                <a:gd name="connsiteY4" fmla="*/ 3604400 h 5040560"/>
                <a:gd name="connsiteX5" fmla="*/ 5163591 w 9509967"/>
                <a:gd name="connsiteY5" fmla="*/ 3606632 h 5040560"/>
                <a:gd name="connsiteX6" fmla="*/ 5157787 w 9509967"/>
                <a:gd name="connsiteY6" fmla="*/ 3608344 h 5040560"/>
                <a:gd name="connsiteX7" fmla="*/ 5148857 w 9509967"/>
                <a:gd name="connsiteY7" fmla="*/ 3608864 h 5040560"/>
                <a:gd name="connsiteX8" fmla="*/ 5148857 w 9509967"/>
                <a:gd name="connsiteY8" fmla="*/ 3614222 h 5040560"/>
                <a:gd name="connsiteX9" fmla="*/ 5211835 w 9509967"/>
                <a:gd name="connsiteY9" fmla="*/ 3614222 h 5040560"/>
                <a:gd name="connsiteX10" fmla="*/ 5207850 w 9509967"/>
                <a:gd name="connsiteY10" fmla="*/ 3608267 h 5040560"/>
                <a:gd name="connsiteX11" fmla="*/ 5206826 w 9509967"/>
                <a:gd name="connsiteY11" fmla="*/ 3608195 h 5040560"/>
                <a:gd name="connsiteX12" fmla="*/ 5200351 w 9509967"/>
                <a:gd name="connsiteY12" fmla="*/ 3604995 h 5040560"/>
                <a:gd name="connsiteX13" fmla="*/ 5196706 w 9509967"/>
                <a:gd name="connsiteY13" fmla="*/ 3597330 h 5040560"/>
                <a:gd name="connsiteX14" fmla="*/ 5196184 w 9509967"/>
                <a:gd name="connsiteY14" fmla="*/ 3590828 h 5040560"/>
                <a:gd name="connsiteX15" fmla="*/ 5381326 w 9509967"/>
                <a:gd name="connsiteY15" fmla="*/ 3532962 h 5040560"/>
                <a:gd name="connsiteX16" fmla="*/ 5381326 w 9509967"/>
                <a:gd name="connsiteY16" fmla="*/ 3584903 h 5040560"/>
                <a:gd name="connsiteX17" fmla="*/ 5411093 w 9509967"/>
                <a:gd name="connsiteY17" fmla="*/ 3599786 h 5040560"/>
                <a:gd name="connsiteX18" fmla="*/ 5419129 w 9509967"/>
                <a:gd name="connsiteY18" fmla="*/ 3597926 h 5040560"/>
                <a:gd name="connsiteX19" fmla="*/ 5425901 w 9509967"/>
                <a:gd name="connsiteY19" fmla="*/ 3592717 h 5040560"/>
                <a:gd name="connsiteX20" fmla="*/ 5430515 w 9509967"/>
                <a:gd name="connsiteY20" fmla="*/ 3584829 h 5040560"/>
                <a:gd name="connsiteX21" fmla="*/ 5432226 w 9509967"/>
                <a:gd name="connsiteY21" fmla="*/ 3574932 h 5040560"/>
                <a:gd name="connsiteX22" fmla="*/ 5427166 w 9509967"/>
                <a:gd name="connsiteY22" fmla="*/ 3559379 h 5040560"/>
                <a:gd name="connsiteX23" fmla="*/ 5410348 w 9509967"/>
                <a:gd name="connsiteY23" fmla="*/ 3545612 h 5040560"/>
                <a:gd name="connsiteX24" fmla="*/ 5399856 w 9509967"/>
                <a:gd name="connsiteY24" fmla="*/ 3540552 h 5040560"/>
                <a:gd name="connsiteX25" fmla="*/ 5381326 w 9509967"/>
                <a:gd name="connsiteY25" fmla="*/ 3532962 h 5040560"/>
                <a:gd name="connsiteX26" fmla="*/ 6781501 w 9509967"/>
                <a:gd name="connsiteY26" fmla="*/ 3532962 h 5040560"/>
                <a:gd name="connsiteX27" fmla="*/ 6800031 w 9509967"/>
                <a:gd name="connsiteY27" fmla="*/ 3540552 h 5040560"/>
                <a:gd name="connsiteX28" fmla="*/ 6810523 w 9509967"/>
                <a:gd name="connsiteY28" fmla="*/ 3545612 h 5040560"/>
                <a:gd name="connsiteX29" fmla="*/ 6827341 w 9509967"/>
                <a:gd name="connsiteY29" fmla="*/ 3559379 h 5040560"/>
                <a:gd name="connsiteX30" fmla="*/ 6832401 w 9509967"/>
                <a:gd name="connsiteY30" fmla="*/ 3574932 h 5040560"/>
                <a:gd name="connsiteX31" fmla="*/ 6830689 w 9509967"/>
                <a:gd name="connsiteY31" fmla="*/ 3584829 h 5040560"/>
                <a:gd name="connsiteX32" fmla="*/ 6826076 w 9509967"/>
                <a:gd name="connsiteY32" fmla="*/ 3592717 h 5040560"/>
                <a:gd name="connsiteX33" fmla="*/ 6819304 w 9509967"/>
                <a:gd name="connsiteY33" fmla="*/ 3597926 h 5040560"/>
                <a:gd name="connsiteX34" fmla="*/ 6811267 w 9509967"/>
                <a:gd name="connsiteY34" fmla="*/ 3599786 h 5040560"/>
                <a:gd name="connsiteX35" fmla="*/ 6781501 w 9509967"/>
                <a:gd name="connsiteY35" fmla="*/ 3584903 h 5040560"/>
                <a:gd name="connsiteX36" fmla="*/ 8715077 w 9509967"/>
                <a:gd name="connsiteY36" fmla="*/ 3532962 h 5040560"/>
                <a:gd name="connsiteX37" fmla="*/ 8733605 w 9509967"/>
                <a:gd name="connsiteY37" fmla="*/ 3540552 h 5040560"/>
                <a:gd name="connsiteX38" fmla="*/ 8744098 w 9509967"/>
                <a:gd name="connsiteY38" fmla="*/ 3545612 h 5040560"/>
                <a:gd name="connsiteX39" fmla="*/ 8760916 w 9509967"/>
                <a:gd name="connsiteY39" fmla="*/ 3559379 h 5040560"/>
                <a:gd name="connsiteX40" fmla="*/ 8765975 w 9509967"/>
                <a:gd name="connsiteY40" fmla="*/ 3574932 h 5040560"/>
                <a:gd name="connsiteX41" fmla="*/ 8764264 w 9509967"/>
                <a:gd name="connsiteY41" fmla="*/ 3584829 h 5040560"/>
                <a:gd name="connsiteX42" fmla="*/ 8759650 w 9509967"/>
                <a:gd name="connsiteY42" fmla="*/ 3592717 h 5040560"/>
                <a:gd name="connsiteX43" fmla="*/ 8752879 w 9509967"/>
                <a:gd name="connsiteY43" fmla="*/ 3597926 h 5040560"/>
                <a:gd name="connsiteX44" fmla="*/ 8744842 w 9509967"/>
                <a:gd name="connsiteY44" fmla="*/ 3599786 h 5040560"/>
                <a:gd name="connsiteX45" fmla="*/ 8715077 w 9509967"/>
                <a:gd name="connsiteY45" fmla="*/ 3584903 h 5040560"/>
                <a:gd name="connsiteX46" fmla="*/ 2836217 w 9509967"/>
                <a:gd name="connsiteY46" fmla="*/ 3495457 h 5040560"/>
                <a:gd name="connsiteX47" fmla="*/ 2843361 w 9509967"/>
                <a:gd name="connsiteY47" fmla="*/ 3496648 h 5040560"/>
                <a:gd name="connsiteX48" fmla="*/ 2850505 w 9509967"/>
                <a:gd name="connsiteY48" fmla="*/ 3500294 h 5040560"/>
                <a:gd name="connsiteX49" fmla="*/ 2858467 w 9509967"/>
                <a:gd name="connsiteY49" fmla="*/ 3506471 h 5040560"/>
                <a:gd name="connsiteX50" fmla="*/ 2868067 w 9509967"/>
                <a:gd name="connsiteY50" fmla="*/ 3515103 h 5040560"/>
                <a:gd name="connsiteX51" fmla="*/ 2868067 w 9509967"/>
                <a:gd name="connsiteY51" fmla="*/ 3566002 h 5040560"/>
                <a:gd name="connsiteX52" fmla="*/ 2866727 w 9509967"/>
                <a:gd name="connsiteY52" fmla="*/ 3587731 h 5040560"/>
                <a:gd name="connsiteX53" fmla="*/ 2863081 w 9509967"/>
                <a:gd name="connsiteY53" fmla="*/ 3595991 h 5040560"/>
                <a:gd name="connsiteX54" fmla="*/ 2856458 w 9509967"/>
                <a:gd name="connsiteY54" fmla="*/ 3602911 h 5040560"/>
                <a:gd name="connsiteX55" fmla="*/ 2847305 w 9509967"/>
                <a:gd name="connsiteY55" fmla="*/ 3607674 h 5040560"/>
                <a:gd name="connsiteX56" fmla="*/ 2836069 w 9509967"/>
                <a:gd name="connsiteY56" fmla="*/ 3609460 h 5040560"/>
                <a:gd name="connsiteX57" fmla="*/ 2820665 w 9509967"/>
                <a:gd name="connsiteY57" fmla="*/ 3605367 h 5040560"/>
                <a:gd name="connsiteX58" fmla="*/ 2809280 w 9509967"/>
                <a:gd name="connsiteY58" fmla="*/ 3594056 h 5040560"/>
                <a:gd name="connsiteX59" fmla="*/ 2802285 w 9509967"/>
                <a:gd name="connsiteY59" fmla="*/ 3576866 h 5040560"/>
                <a:gd name="connsiteX60" fmla="*/ 2799903 w 9509967"/>
                <a:gd name="connsiteY60" fmla="*/ 3555137 h 5040560"/>
                <a:gd name="connsiteX61" fmla="*/ 2802508 w 9509967"/>
                <a:gd name="connsiteY61" fmla="*/ 3531399 h 5040560"/>
                <a:gd name="connsiteX62" fmla="*/ 2809875 w 9509967"/>
                <a:gd name="connsiteY62" fmla="*/ 3512498 h 5040560"/>
                <a:gd name="connsiteX63" fmla="*/ 2821335 w 9509967"/>
                <a:gd name="connsiteY63" fmla="*/ 3499997 h 5040560"/>
                <a:gd name="connsiteX64" fmla="*/ 2836217 w 9509967"/>
                <a:gd name="connsiteY64" fmla="*/ 3495457 h 5040560"/>
                <a:gd name="connsiteX65" fmla="*/ 3007667 w 9509967"/>
                <a:gd name="connsiteY65" fmla="*/ 3495457 h 5040560"/>
                <a:gd name="connsiteX66" fmla="*/ 3014811 w 9509967"/>
                <a:gd name="connsiteY66" fmla="*/ 3496648 h 5040560"/>
                <a:gd name="connsiteX67" fmla="*/ 3021955 w 9509967"/>
                <a:gd name="connsiteY67" fmla="*/ 3500294 h 5040560"/>
                <a:gd name="connsiteX68" fmla="*/ 3029917 w 9509967"/>
                <a:gd name="connsiteY68" fmla="*/ 3506471 h 5040560"/>
                <a:gd name="connsiteX69" fmla="*/ 3039517 w 9509967"/>
                <a:gd name="connsiteY69" fmla="*/ 3515103 h 5040560"/>
                <a:gd name="connsiteX70" fmla="*/ 3039517 w 9509967"/>
                <a:gd name="connsiteY70" fmla="*/ 3566002 h 5040560"/>
                <a:gd name="connsiteX71" fmla="*/ 3038177 w 9509967"/>
                <a:gd name="connsiteY71" fmla="*/ 3587731 h 5040560"/>
                <a:gd name="connsiteX72" fmla="*/ 3034531 w 9509967"/>
                <a:gd name="connsiteY72" fmla="*/ 3595991 h 5040560"/>
                <a:gd name="connsiteX73" fmla="*/ 3027908 w 9509967"/>
                <a:gd name="connsiteY73" fmla="*/ 3602911 h 5040560"/>
                <a:gd name="connsiteX74" fmla="*/ 3018755 w 9509967"/>
                <a:gd name="connsiteY74" fmla="*/ 3607674 h 5040560"/>
                <a:gd name="connsiteX75" fmla="*/ 3007519 w 9509967"/>
                <a:gd name="connsiteY75" fmla="*/ 3609460 h 5040560"/>
                <a:gd name="connsiteX76" fmla="*/ 2992115 w 9509967"/>
                <a:gd name="connsiteY76" fmla="*/ 3605367 h 5040560"/>
                <a:gd name="connsiteX77" fmla="*/ 2980730 w 9509967"/>
                <a:gd name="connsiteY77" fmla="*/ 3594056 h 5040560"/>
                <a:gd name="connsiteX78" fmla="*/ 2973735 w 9509967"/>
                <a:gd name="connsiteY78" fmla="*/ 3576866 h 5040560"/>
                <a:gd name="connsiteX79" fmla="*/ 2971353 w 9509967"/>
                <a:gd name="connsiteY79" fmla="*/ 3555137 h 5040560"/>
                <a:gd name="connsiteX80" fmla="*/ 2973958 w 9509967"/>
                <a:gd name="connsiteY80" fmla="*/ 3531399 h 5040560"/>
                <a:gd name="connsiteX81" fmla="*/ 2981325 w 9509967"/>
                <a:gd name="connsiteY81" fmla="*/ 3512498 h 5040560"/>
                <a:gd name="connsiteX82" fmla="*/ 2992785 w 9509967"/>
                <a:gd name="connsiteY82" fmla="*/ 3499997 h 5040560"/>
                <a:gd name="connsiteX83" fmla="*/ 3007667 w 9509967"/>
                <a:gd name="connsiteY83" fmla="*/ 3495457 h 5040560"/>
                <a:gd name="connsiteX84" fmla="*/ 5828407 w 9509967"/>
                <a:gd name="connsiteY84" fmla="*/ 3495011 h 5040560"/>
                <a:gd name="connsiteX85" fmla="*/ 5814194 w 9509967"/>
                <a:gd name="connsiteY85" fmla="*/ 3498657 h 5040560"/>
                <a:gd name="connsiteX86" fmla="*/ 5801915 w 9509967"/>
                <a:gd name="connsiteY86" fmla="*/ 3509224 h 5040560"/>
                <a:gd name="connsiteX87" fmla="*/ 5793358 w 9509967"/>
                <a:gd name="connsiteY87" fmla="*/ 3526265 h 5040560"/>
                <a:gd name="connsiteX88" fmla="*/ 5790158 w 9509967"/>
                <a:gd name="connsiteY88" fmla="*/ 3549333 h 5040560"/>
                <a:gd name="connsiteX89" fmla="*/ 5793431 w 9509967"/>
                <a:gd name="connsiteY89" fmla="*/ 3574336 h 5040560"/>
                <a:gd name="connsiteX90" fmla="*/ 5801990 w 9509967"/>
                <a:gd name="connsiteY90" fmla="*/ 3592568 h 5040560"/>
                <a:gd name="connsiteX91" fmla="*/ 5813822 w 9509967"/>
                <a:gd name="connsiteY91" fmla="*/ 3603730 h 5040560"/>
                <a:gd name="connsiteX92" fmla="*/ 5827067 w 9509967"/>
                <a:gd name="connsiteY92" fmla="*/ 3607525 h 5040560"/>
                <a:gd name="connsiteX93" fmla="*/ 5859363 w 9509967"/>
                <a:gd name="connsiteY93" fmla="*/ 3592493 h 5040560"/>
                <a:gd name="connsiteX94" fmla="*/ 5859363 w 9509967"/>
                <a:gd name="connsiteY94" fmla="*/ 3510936 h 5040560"/>
                <a:gd name="connsiteX95" fmla="*/ 5850136 w 9509967"/>
                <a:gd name="connsiteY95" fmla="*/ 3502750 h 5040560"/>
                <a:gd name="connsiteX96" fmla="*/ 5842397 w 9509967"/>
                <a:gd name="connsiteY96" fmla="*/ 3497913 h 5040560"/>
                <a:gd name="connsiteX97" fmla="*/ 5835402 w 9509967"/>
                <a:gd name="connsiteY97" fmla="*/ 3495606 h 5040560"/>
                <a:gd name="connsiteX98" fmla="*/ 5828407 w 9509967"/>
                <a:gd name="connsiteY98" fmla="*/ 3495011 h 5040560"/>
                <a:gd name="connsiteX99" fmla="*/ 5136802 w 9509967"/>
                <a:gd name="connsiteY99" fmla="*/ 3491886 h 5040560"/>
                <a:gd name="connsiteX100" fmla="*/ 5131030 w 9509967"/>
                <a:gd name="connsiteY100" fmla="*/ 3493436 h 5040560"/>
                <a:gd name="connsiteX101" fmla="*/ 5170884 w 9509967"/>
                <a:gd name="connsiteY101" fmla="*/ 3553010 h 5040560"/>
                <a:gd name="connsiteX102" fmla="*/ 5170884 w 9509967"/>
                <a:gd name="connsiteY102" fmla="*/ 3511382 h 5040560"/>
                <a:gd name="connsiteX103" fmla="*/ 5160764 w 9509967"/>
                <a:gd name="connsiteY103" fmla="*/ 3501634 h 5040560"/>
                <a:gd name="connsiteX104" fmla="*/ 5152057 w 9509967"/>
                <a:gd name="connsiteY104" fmla="*/ 3495681 h 5040560"/>
                <a:gd name="connsiteX105" fmla="*/ 5144244 w 9509967"/>
                <a:gd name="connsiteY105" fmla="*/ 3492704 h 5040560"/>
                <a:gd name="connsiteX106" fmla="*/ 5136802 w 9509967"/>
                <a:gd name="connsiteY106" fmla="*/ 3491886 h 5040560"/>
                <a:gd name="connsiteX107" fmla="*/ 239613 w 9509967"/>
                <a:gd name="connsiteY107" fmla="*/ 3484295 h 5040560"/>
                <a:gd name="connsiteX108" fmla="*/ 251371 w 9509967"/>
                <a:gd name="connsiteY108" fmla="*/ 3486751 h 5040560"/>
                <a:gd name="connsiteX109" fmla="*/ 261640 w 9509967"/>
                <a:gd name="connsiteY109" fmla="*/ 3493895 h 5040560"/>
                <a:gd name="connsiteX110" fmla="*/ 269305 w 9509967"/>
                <a:gd name="connsiteY110" fmla="*/ 3505280 h 5040560"/>
                <a:gd name="connsiteX111" fmla="*/ 273100 w 9509967"/>
                <a:gd name="connsiteY111" fmla="*/ 3520609 h 5040560"/>
                <a:gd name="connsiteX112" fmla="*/ 209997 w 9509967"/>
                <a:gd name="connsiteY112" fmla="*/ 3520609 h 5040560"/>
                <a:gd name="connsiteX113" fmla="*/ 213122 w 9509967"/>
                <a:gd name="connsiteY113" fmla="*/ 3502155 h 5040560"/>
                <a:gd name="connsiteX114" fmla="*/ 224210 w 9509967"/>
                <a:gd name="connsiteY114" fmla="*/ 3489058 h 5040560"/>
                <a:gd name="connsiteX115" fmla="*/ 239613 w 9509967"/>
                <a:gd name="connsiteY115" fmla="*/ 3484295 h 5040560"/>
                <a:gd name="connsiteX116" fmla="*/ 382488 w 9509967"/>
                <a:gd name="connsiteY116" fmla="*/ 3484295 h 5040560"/>
                <a:gd name="connsiteX117" fmla="*/ 394246 w 9509967"/>
                <a:gd name="connsiteY117" fmla="*/ 3486751 h 5040560"/>
                <a:gd name="connsiteX118" fmla="*/ 404515 w 9509967"/>
                <a:gd name="connsiteY118" fmla="*/ 3493895 h 5040560"/>
                <a:gd name="connsiteX119" fmla="*/ 412180 w 9509967"/>
                <a:gd name="connsiteY119" fmla="*/ 3505280 h 5040560"/>
                <a:gd name="connsiteX120" fmla="*/ 415975 w 9509967"/>
                <a:gd name="connsiteY120" fmla="*/ 3520609 h 5040560"/>
                <a:gd name="connsiteX121" fmla="*/ 352872 w 9509967"/>
                <a:gd name="connsiteY121" fmla="*/ 3520609 h 5040560"/>
                <a:gd name="connsiteX122" fmla="*/ 355997 w 9509967"/>
                <a:gd name="connsiteY122" fmla="*/ 3502155 h 5040560"/>
                <a:gd name="connsiteX123" fmla="*/ 367085 w 9509967"/>
                <a:gd name="connsiteY123" fmla="*/ 3489058 h 5040560"/>
                <a:gd name="connsiteX124" fmla="*/ 382488 w 9509967"/>
                <a:gd name="connsiteY124" fmla="*/ 3484295 h 5040560"/>
                <a:gd name="connsiteX125" fmla="*/ 3668613 w 9509967"/>
                <a:gd name="connsiteY125" fmla="*/ 3484295 h 5040560"/>
                <a:gd name="connsiteX126" fmla="*/ 3680371 w 9509967"/>
                <a:gd name="connsiteY126" fmla="*/ 3486751 h 5040560"/>
                <a:gd name="connsiteX127" fmla="*/ 3690640 w 9509967"/>
                <a:gd name="connsiteY127" fmla="*/ 3493895 h 5040560"/>
                <a:gd name="connsiteX128" fmla="*/ 3698304 w 9509967"/>
                <a:gd name="connsiteY128" fmla="*/ 3505280 h 5040560"/>
                <a:gd name="connsiteX129" fmla="*/ 3702099 w 9509967"/>
                <a:gd name="connsiteY129" fmla="*/ 3520609 h 5040560"/>
                <a:gd name="connsiteX130" fmla="*/ 3638996 w 9509967"/>
                <a:gd name="connsiteY130" fmla="*/ 3520609 h 5040560"/>
                <a:gd name="connsiteX131" fmla="*/ 3642122 w 9509967"/>
                <a:gd name="connsiteY131" fmla="*/ 3502155 h 5040560"/>
                <a:gd name="connsiteX132" fmla="*/ 3653209 w 9509967"/>
                <a:gd name="connsiteY132" fmla="*/ 3489058 h 5040560"/>
                <a:gd name="connsiteX133" fmla="*/ 3668613 w 9509967"/>
                <a:gd name="connsiteY133" fmla="*/ 3484295 h 5040560"/>
                <a:gd name="connsiteX134" fmla="*/ 3821013 w 9509967"/>
                <a:gd name="connsiteY134" fmla="*/ 3484295 h 5040560"/>
                <a:gd name="connsiteX135" fmla="*/ 3832771 w 9509967"/>
                <a:gd name="connsiteY135" fmla="*/ 3486751 h 5040560"/>
                <a:gd name="connsiteX136" fmla="*/ 3843040 w 9509967"/>
                <a:gd name="connsiteY136" fmla="*/ 3493895 h 5040560"/>
                <a:gd name="connsiteX137" fmla="*/ 3850704 w 9509967"/>
                <a:gd name="connsiteY137" fmla="*/ 3505280 h 5040560"/>
                <a:gd name="connsiteX138" fmla="*/ 3854499 w 9509967"/>
                <a:gd name="connsiteY138" fmla="*/ 3520609 h 5040560"/>
                <a:gd name="connsiteX139" fmla="*/ 3791396 w 9509967"/>
                <a:gd name="connsiteY139" fmla="*/ 3520609 h 5040560"/>
                <a:gd name="connsiteX140" fmla="*/ 3794522 w 9509967"/>
                <a:gd name="connsiteY140" fmla="*/ 3502155 h 5040560"/>
                <a:gd name="connsiteX141" fmla="*/ 3805609 w 9509967"/>
                <a:gd name="connsiteY141" fmla="*/ 3489058 h 5040560"/>
                <a:gd name="connsiteX142" fmla="*/ 3821013 w 9509967"/>
                <a:gd name="connsiteY142" fmla="*/ 3484295 h 5040560"/>
                <a:gd name="connsiteX143" fmla="*/ 4983062 w 9509967"/>
                <a:gd name="connsiteY143" fmla="*/ 3484295 h 5040560"/>
                <a:gd name="connsiteX144" fmla="*/ 4994820 w 9509967"/>
                <a:gd name="connsiteY144" fmla="*/ 3486751 h 5040560"/>
                <a:gd name="connsiteX145" fmla="*/ 5005089 w 9509967"/>
                <a:gd name="connsiteY145" fmla="*/ 3493895 h 5040560"/>
                <a:gd name="connsiteX146" fmla="*/ 5012754 w 9509967"/>
                <a:gd name="connsiteY146" fmla="*/ 3505280 h 5040560"/>
                <a:gd name="connsiteX147" fmla="*/ 5016549 w 9509967"/>
                <a:gd name="connsiteY147" fmla="*/ 3520609 h 5040560"/>
                <a:gd name="connsiteX148" fmla="*/ 4953446 w 9509967"/>
                <a:gd name="connsiteY148" fmla="*/ 3520609 h 5040560"/>
                <a:gd name="connsiteX149" fmla="*/ 4956571 w 9509967"/>
                <a:gd name="connsiteY149" fmla="*/ 3502155 h 5040560"/>
                <a:gd name="connsiteX150" fmla="*/ 4967659 w 9509967"/>
                <a:gd name="connsiteY150" fmla="*/ 3489058 h 5040560"/>
                <a:gd name="connsiteX151" fmla="*/ 4983062 w 9509967"/>
                <a:gd name="connsiteY151" fmla="*/ 3484295 h 5040560"/>
                <a:gd name="connsiteX152" fmla="*/ 5554563 w 9509967"/>
                <a:gd name="connsiteY152" fmla="*/ 3484295 h 5040560"/>
                <a:gd name="connsiteX153" fmla="*/ 5539159 w 9509967"/>
                <a:gd name="connsiteY153" fmla="*/ 3489058 h 5040560"/>
                <a:gd name="connsiteX154" fmla="*/ 5528072 w 9509967"/>
                <a:gd name="connsiteY154" fmla="*/ 3502155 h 5040560"/>
                <a:gd name="connsiteX155" fmla="*/ 5524946 w 9509967"/>
                <a:gd name="connsiteY155" fmla="*/ 3520609 h 5040560"/>
                <a:gd name="connsiteX156" fmla="*/ 5588049 w 9509967"/>
                <a:gd name="connsiteY156" fmla="*/ 3520609 h 5040560"/>
                <a:gd name="connsiteX157" fmla="*/ 5584254 w 9509967"/>
                <a:gd name="connsiteY157" fmla="*/ 3505280 h 5040560"/>
                <a:gd name="connsiteX158" fmla="*/ 5576590 w 9509967"/>
                <a:gd name="connsiteY158" fmla="*/ 3493895 h 5040560"/>
                <a:gd name="connsiteX159" fmla="*/ 5566320 w 9509967"/>
                <a:gd name="connsiteY159" fmla="*/ 3486751 h 5040560"/>
                <a:gd name="connsiteX160" fmla="*/ 5554563 w 9509967"/>
                <a:gd name="connsiteY160" fmla="*/ 3484295 h 5040560"/>
                <a:gd name="connsiteX161" fmla="*/ 7297637 w 9509967"/>
                <a:gd name="connsiteY161" fmla="*/ 3484295 h 5040560"/>
                <a:gd name="connsiteX162" fmla="*/ 7309395 w 9509967"/>
                <a:gd name="connsiteY162" fmla="*/ 3486751 h 5040560"/>
                <a:gd name="connsiteX163" fmla="*/ 7319664 w 9509967"/>
                <a:gd name="connsiteY163" fmla="*/ 3493895 h 5040560"/>
                <a:gd name="connsiteX164" fmla="*/ 7327329 w 9509967"/>
                <a:gd name="connsiteY164" fmla="*/ 3505280 h 5040560"/>
                <a:gd name="connsiteX165" fmla="*/ 7331124 w 9509967"/>
                <a:gd name="connsiteY165" fmla="*/ 3520609 h 5040560"/>
                <a:gd name="connsiteX166" fmla="*/ 7268021 w 9509967"/>
                <a:gd name="connsiteY166" fmla="*/ 3520609 h 5040560"/>
                <a:gd name="connsiteX167" fmla="*/ 7271146 w 9509967"/>
                <a:gd name="connsiteY167" fmla="*/ 3502155 h 5040560"/>
                <a:gd name="connsiteX168" fmla="*/ 7282234 w 9509967"/>
                <a:gd name="connsiteY168" fmla="*/ 3489058 h 5040560"/>
                <a:gd name="connsiteX169" fmla="*/ 7297637 w 9509967"/>
                <a:gd name="connsiteY169" fmla="*/ 3484295 h 5040560"/>
                <a:gd name="connsiteX170" fmla="*/ 7440512 w 9509967"/>
                <a:gd name="connsiteY170" fmla="*/ 3484295 h 5040560"/>
                <a:gd name="connsiteX171" fmla="*/ 7452270 w 9509967"/>
                <a:gd name="connsiteY171" fmla="*/ 3486751 h 5040560"/>
                <a:gd name="connsiteX172" fmla="*/ 7462539 w 9509967"/>
                <a:gd name="connsiteY172" fmla="*/ 3493895 h 5040560"/>
                <a:gd name="connsiteX173" fmla="*/ 7470204 w 9509967"/>
                <a:gd name="connsiteY173" fmla="*/ 3505280 h 5040560"/>
                <a:gd name="connsiteX174" fmla="*/ 7473999 w 9509967"/>
                <a:gd name="connsiteY174" fmla="*/ 3520609 h 5040560"/>
                <a:gd name="connsiteX175" fmla="*/ 7410896 w 9509967"/>
                <a:gd name="connsiteY175" fmla="*/ 3520609 h 5040560"/>
                <a:gd name="connsiteX176" fmla="*/ 7414021 w 9509967"/>
                <a:gd name="connsiteY176" fmla="*/ 3502155 h 5040560"/>
                <a:gd name="connsiteX177" fmla="*/ 7425108 w 9509967"/>
                <a:gd name="connsiteY177" fmla="*/ 3489058 h 5040560"/>
                <a:gd name="connsiteX178" fmla="*/ 7440512 w 9509967"/>
                <a:gd name="connsiteY178" fmla="*/ 3484295 h 5040560"/>
                <a:gd name="connsiteX179" fmla="*/ 1319808 w 9509967"/>
                <a:gd name="connsiteY179" fmla="*/ 3483551 h 5040560"/>
                <a:gd name="connsiteX180" fmla="*/ 1332384 w 9509967"/>
                <a:gd name="connsiteY180" fmla="*/ 3486304 h 5040560"/>
                <a:gd name="connsiteX181" fmla="*/ 1343099 w 9509967"/>
                <a:gd name="connsiteY181" fmla="*/ 3495234 h 5040560"/>
                <a:gd name="connsiteX182" fmla="*/ 1350615 w 9509967"/>
                <a:gd name="connsiteY182" fmla="*/ 3511159 h 5040560"/>
                <a:gd name="connsiteX183" fmla="*/ 1353443 w 9509967"/>
                <a:gd name="connsiteY183" fmla="*/ 3534897 h 5040560"/>
                <a:gd name="connsiteX184" fmla="*/ 1350392 w 9509967"/>
                <a:gd name="connsiteY184" fmla="*/ 3562579 h 5040560"/>
                <a:gd name="connsiteX185" fmla="*/ 1341760 w 9509967"/>
                <a:gd name="connsiteY185" fmla="*/ 3585870 h 5040560"/>
                <a:gd name="connsiteX186" fmla="*/ 1328217 w 9509967"/>
                <a:gd name="connsiteY186" fmla="*/ 3601869 h 5040560"/>
                <a:gd name="connsiteX187" fmla="*/ 1310431 w 9509967"/>
                <a:gd name="connsiteY187" fmla="*/ 3607823 h 5040560"/>
                <a:gd name="connsiteX188" fmla="*/ 1297261 w 9509967"/>
                <a:gd name="connsiteY188" fmla="*/ 3605069 h 5040560"/>
                <a:gd name="connsiteX189" fmla="*/ 1286768 w 9509967"/>
                <a:gd name="connsiteY189" fmla="*/ 3596140 h 5040560"/>
                <a:gd name="connsiteX190" fmla="*/ 1279773 w 9509967"/>
                <a:gd name="connsiteY190" fmla="*/ 3579843 h 5040560"/>
                <a:gd name="connsiteX191" fmla="*/ 1277243 w 9509967"/>
                <a:gd name="connsiteY191" fmla="*/ 3554989 h 5040560"/>
                <a:gd name="connsiteX192" fmla="*/ 1280071 w 9509967"/>
                <a:gd name="connsiteY192" fmla="*/ 3527307 h 5040560"/>
                <a:gd name="connsiteX193" fmla="*/ 1288331 w 9509967"/>
                <a:gd name="connsiteY193" fmla="*/ 3504610 h 5040560"/>
                <a:gd name="connsiteX194" fmla="*/ 1301725 w 9509967"/>
                <a:gd name="connsiteY194" fmla="*/ 3489207 h 5040560"/>
                <a:gd name="connsiteX195" fmla="*/ 1319808 w 9509967"/>
                <a:gd name="connsiteY195" fmla="*/ 3483551 h 5040560"/>
                <a:gd name="connsiteX196" fmla="*/ 2681883 w 9509967"/>
                <a:gd name="connsiteY196" fmla="*/ 3483551 h 5040560"/>
                <a:gd name="connsiteX197" fmla="*/ 2694459 w 9509967"/>
                <a:gd name="connsiteY197" fmla="*/ 3486304 h 5040560"/>
                <a:gd name="connsiteX198" fmla="*/ 2705174 w 9509967"/>
                <a:gd name="connsiteY198" fmla="*/ 3495234 h 5040560"/>
                <a:gd name="connsiteX199" fmla="*/ 2712690 w 9509967"/>
                <a:gd name="connsiteY199" fmla="*/ 3511159 h 5040560"/>
                <a:gd name="connsiteX200" fmla="*/ 2715518 w 9509967"/>
                <a:gd name="connsiteY200" fmla="*/ 3534897 h 5040560"/>
                <a:gd name="connsiteX201" fmla="*/ 2712467 w 9509967"/>
                <a:gd name="connsiteY201" fmla="*/ 3562579 h 5040560"/>
                <a:gd name="connsiteX202" fmla="*/ 2703835 w 9509967"/>
                <a:gd name="connsiteY202" fmla="*/ 3585870 h 5040560"/>
                <a:gd name="connsiteX203" fmla="*/ 2690291 w 9509967"/>
                <a:gd name="connsiteY203" fmla="*/ 3601869 h 5040560"/>
                <a:gd name="connsiteX204" fmla="*/ 2672506 w 9509967"/>
                <a:gd name="connsiteY204" fmla="*/ 3607823 h 5040560"/>
                <a:gd name="connsiteX205" fmla="*/ 2659335 w 9509967"/>
                <a:gd name="connsiteY205" fmla="*/ 3605069 h 5040560"/>
                <a:gd name="connsiteX206" fmla="*/ 2648843 w 9509967"/>
                <a:gd name="connsiteY206" fmla="*/ 3596140 h 5040560"/>
                <a:gd name="connsiteX207" fmla="*/ 2641848 w 9509967"/>
                <a:gd name="connsiteY207" fmla="*/ 3579843 h 5040560"/>
                <a:gd name="connsiteX208" fmla="*/ 2639318 w 9509967"/>
                <a:gd name="connsiteY208" fmla="*/ 3554989 h 5040560"/>
                <a:gd name="connsiteX209" fmla="*/ 2642146 w 9509967"/>
                <a:gd name="connsiteY209" fmla="*/ 3527307 h 5040560"/>
                <a:gd name="connsiteX210" fmla="*/ 2650406 w 9509967"/>
                <a:gd name="connsiteY210" fmla="*/ 3504610 h 5040560"/>
                <a:gd name="connsiteX211" fmla="*/ 2663800 w 9509967"/>
                <a:gd name="connsiteY211" fmla="*/ 3489207 h 5040560"/>
                <a:gd name="connsiteX212" fmla="*/ 2681883 w 9509967"/>
                <a:gd name="connsiteY212" fmla="*/ 3483551 h 5040560"/>
                <a:gd name="connsiteX213" fmla="*/ 3186708 w 9509967"/>
                <a:gd name="connsiteY213" fmla="*/ 3483551 h 5040560"/>
                <a:gd name="connsiteX214" fmla="*/ 3199284 w 9509967"/>
                <a:gd name="connsiteY214" fmla="*/ 3486304 h 5040560"/>
                <a:gd name="connsiteX215" fmla="*/ 3209999 w 9509967"/>
                <a:gd name="connsiteY215" fmla="*/ 3495234 h 5040560"/>
                <a:gd name="connsiteX216" fmla="*/ 3217515 w 9509967"/>
                <a:gd name="connsiteY216" fmla="*/ 3511159 h 5040560"/>
                <a:gd name="connsiteX217" fmla="*/ 3220343 w 9509967"/>
                <a:gd name="connsiteY217" fmla="*/ 3534897 h 5040560"/>
                <a:gd name="connsiteX218" fmla="*/ 3217292 w 9509967"/>
                <a:gd name="connsiteY218" fmla="*/ 3562579 h 5040560"/>
                <a:gd name="connsiteX219" fmla="*/ 3208660 w 9509967"/>
                <a:gd name="connsiteY219" fmla="*/ 3585870 h 5040560"/>
                <a:gd name="connsiteX220" fmla="*/ 3195116 w 9509967"/>
                <a:gd name="connsiteY220" fmla="*/ 3601869 h 5040560"/>
                <a:gd name="connsiteX221" fmla="*/ 3177331 w 9509967"/>
                <a:gd name="connsiteY221" fmla="*/ 3607823 h 5040560"/>
                <a:gd name="connsiteX222" fmla="*/ 3164160 w 9509967"/>
                <a:gd name="connsiteY222" fmla="*/ 3605069 h 5040560"/>
                <a:gd name="connsiteX223" fmla="*/ 3153668 w 9509967"/>
                <a:gd name="connsiteY223" fmla="*/ 3596140 h 5040560"/>
                <a:gd name="connsiteX224" fmla="*/ 3146673 w 9509967"/>
                <a:gd name="connsiteY224" fmla="*/ 3579843 h 5040560"/>
                <a:gd name="connsiteX225" fmla="*/ 3144143 w 9509967"/>
                <a:gd name="connsiteY225" fmla="*/ 3554989 h 5040560"/>
                <a:gd name="connsiteX226" fmla="*/ 3146971 w 9509967"/>
                <a:gd name="connsiteY226" fmla="*/ 3527307 h 5040560"/>
                <a:gd name="connsiteX227" fmla="*/ 3155231 w 9509967"/>
                <a:gd name="connsiteY227" fmla="*/ 3504610 h 5040560"/>
                <a:gd name="connsiteX228" fmla="*/ 3168625 w 9509967"/>
                <a:gd name="connsiteY228" fmla="*/ 3489207 h 5040560"/>
                <a:gd name="connsiteX229" fmla="*/ 3186708 w 9509967"/>
                <a:gd name="connsiteY229" fmla="*/ 3483551 h 5040560"/>
                <a:gd name="connsiteX230" fmla="*/ 4491633 w 9509967"/>
                <a:gd name="connsiteY230" fmla="*/ 3483551 h 5040560"/>
                <a:gd name="connsiteX231" fmla="*/ 4504209 w 9509967"/>
                <a:gd name="connsiteY231" fmla="*/ 3486304 h 5040560"/>
                <a:gd name="connsiteX232" fmla="*/ 4514924 w 9509967"/>
                <a:gd name="connsiteY232" fmla="*/ 3495234 h 5040560"/>
                <a:gd name="connsiteX233" fmla="*/ 4522440 w 9509967"/>
                <a:gd name="connsiteY233" fmla="*/ 3511159 h 5040560"/>
                <a:gd name="connsiteX234" fmla="*/ 4525268 w 9509967"/>
                <a:gd name="connsiteY234" fmla="*/ 3534897 h 5040560"/>
                <a:gd name="connsiteX235" fmla="*/ 4522217 w 9509967"/>
                <a:gd name="connsiteY235" fmla="*/ 3562579 h 5040560"/>
                <a:gd name="connsiteX236" fmla="*/ 4513585 w 9509967"/>
                <a:gd name="connsiteY236" fmla="*/ 3585870 h 5040560"/>
                <a:gd name="connsiteX237" fmla="*/ 4500041 w 9509967"/>
                <a:gd name="connsiteY237" fmla="*/ 3601869 h 5040560"/>
                <a:gd name="connsiteX238" fmla="*/ 4482256 w 9509967"/>
                <a:gd name="connsiteY238" fmla="*/ 3607823 h 5040560"/>
                <a:gd name="connsiteX239" fmla="*/ 4469085 w 9509967"/>
                <a:gd name="connsiteY239" fmla="*/ 3605069 h 5040560"/>
                <a:gd name="connsiteX240" fmla="*/ 4458592 w 9509967"/>
                <a:gd name="connsiteY240" fmla="*/ 3596140 h 5040560"/>
                <a:gd name="connsiteX241" fmla="*/ 4451598 w 9509967"/>
                <a:gd name="connsiteY241" fmla="*/ 3579843 h 5040560"/>
                <a:gd name="connsiteX242" fmla="*/ 4449068 w 9509967"/>
                <a:gd name="connsiteY242" fmla="*/ 3554989 h 5040560"/>
                <a:gd name="connsiteX243" fmla="*/ 4451896 w 9509967"/>
                <a:gd name="connsiteY243" fmla="*/ 3527307 h 5040560"/>
                <a:gd name="connsiteX244" fmla="*/ 4460156 w 9509967"/>
                <a:gd name="connsiteY244" fmla="*/ 3504610 h 5040560"/>
                <a:gd name="connsiteX245" fmla="*/ 4473550 w 9509967"/>
                <a:gd name="connsiteY245" fmla="*/ 3489207 h 5040560"/>
                <a:gd name="connsiteX246" fmla="*/ 4491633 w 9509967"/>
                <a:gd name="connsiteY246" fmla="*/ 3483551 h 5040560"/>
                <a:gd name="connsiteX247" fmla="*/ 6168032 w 9509967"/>
                <a:gd name="connsiteY247" fmla="*/ 3483551 h 5040560"/>
                <a:gd name="connsiteX248" fmla="*/ 6180608 w 9509967"/>
                <a:gd name="connsiteY248" fmla="*/ 3486304 h 5040560"/>
                <a:gd name="connsiteX249" fmla="*/ 6191324 w 9509967"/>
                <a:gd name="connsiteY249" fmla="*/ 3495234 h 5040560"/>
                <a:gd name="connsiteX250" fmla="*/ 6198840 w 9509967"/>
                <a:gd name="connsiteY250" fmla="*/ 3511159 h 5040560"/>
                <a:gd name="connsiteX251" fmla="*/ 6201668 w 9509967"/>
                <a:gd name="connsiteY251" fmla="*/ 3534897 h 5040560"/>
                <a:gd name="connsiteX252" fmla="*/ 6198617 w 9509967"/>
                <a:gd name="connsiteY252" fmla="*/ 3562579 h 5040560"/>
                <a:gd name="connsiteX253" fmla="*/ 6189985 w 9509967"/>
                <a:gd name="connsiteY253" fmla="*/ 3585870 h 5040560"/>
                <a:gd name="connsiteX254" fmla="*/ 6176441 w 9509967"/>
                <a:gd name="connsiteY254" fmla="*/ 3601869 h 5040560"/>
                <a:gd name="connsiteX255" fmla="*/ 6158656 w 9509967"/>
                <a:gd name="connsiteY255" fmla="*/ 3607823 h 5040560"/>
                <a:gd name="connsiteX256" fmla="*/ 6145485 w 9509967"/>
                <a:gd name="connsiteY256" fmla="*/ 3605069 h 5040560"/>
                <a:gd name="connsiteX257" fmla="*/ 6134993 w 9509967"/>
                <a:gd name="connsiteY257" fmla="*/ 3596140 h 5040560"/>
                <a:gd name="connsiteX258" fmla="*/ 6127998 w 9509967"/>
                <a:gd name="connsiteY258" fmla="*/ 3579843 h 5040560"/>
                <a:gd name="connsiteX259" fmla="*/ 6125468 w 9509967"/>
                <a:gd name="connsiteY259" fmla="*/ 3554989 h 5040560"/>
                <a:gd name="connsiteX260" fmla="*/ 6128295 w 9509967"/>
                <a:gd name="connsiteY260" fmla="*/ 3527307 h 5040560"/>
                <a:gd name="connsiteX261" fmla="*/ 6136555 w 9509967"/>
                <a:gd name="connsiteY261" fmla="*/ 3504610 h 5040560"/>
                <a:gd name="connsiteX262" fmla="*/ 6149950 w 9509967"/>
                <a:gd name="connsiteY262" fmla="*/ 3489207 h 5040560"/>
                <a:gd name="connsiteX263" fmla="*/ 6168032 w 9509967"/>
                <a:gd name="connsiteY263" fmla="*/ 3483551 h 5040560"/>
                <a:gd name="connsiteX264" fmla="*/ 8111131 w 9509967"/>
                <a:gd name="connsiteY264" fmla="*/ 3483551 h 5040560"/>
                <a:gd name="connsiteX265" fmla="*/ 8123708 w 9509967"/>
                <a:gd name="connsiteY265" fmla="*/ 3486304 h 5040560"/>
                <a:gd name="connsiteX266" fmla="*/ 8134423 w 9509967"/>
                <a:gd name="connsiteY266" fmla="*/ 3495234 h 5040560"/>
                <a:gd name="connsiteX267" fmla="*/ 8141939 w 9509967"/>
                <a:gd name="connsiteY267" fmla="*/ 3511159 h 5040560"/>
                <a:gd name="connsiteX268" fmla="*/ 8144767 w 9509967"/>
                <a:gd name="connsiteY268" fmla="*/ 3534897 h 5040560"/>
                <a:gd name="connsiteX269" fmla="*/ 8141716 w 9509967"/>
                <a:gd name="connsiteY269" fmla="*/ 3562579 h 5040560"/>
                <a:gd name="connsiteX270" fmla="*/ 8133084 w 9509967"/>
                <a:gd name="connsiteY270" fmla="*/ 3585870 h 5040560"/>
                <a:gd name="connsiteX271" fmla="*/ 8119541 w 9509967"/>
                <a:gd name="connsiteY271" fmla="*/ 3601869 h 5040560"/>
                <a:gd name="connsiteX272" fmla="*/ 8101756 w 9509967"/>
                <a:gd name="connsiteY272" fmla="*/ 3607823 h 5040560"/>
                <a:gd name="connsiteX273" fmla="*/ 8088584 w 9509967"/>
                <a:gd name="connsiteY273" fmla="*/ 3605069 h 5040560"/>
                <a:gd name="connsiteX274" fmla="*/ 8078092 w 9509967"/>
                <a:gd name="connsiteY274" fmla="*/ 3596140 h 5040560"/>
                <a:gd name="connsiteX275" fmla="*/ 8071097 w 9509967"/>
                <a:gd name="connsiteY275" fmla="*/ 3579843 h 5040560"/>
                <a:gd name="connsiteX276" fmla="*/ 8068567 w 9509967"/>
                <a:gd name="connsiteY276" fmla="*/ 3554989 h 5040560"/>
                <a:gd name="connsiteX277" fmla="*/ 8071395 w 9509967"/>
                <a:gd name="connsiteY277" fmla="*/ 3527307 h 5040560"/>
                <a:gd name="connsiteX278" fmla="*/ 8079655 w 9509967"/>
                <a:gd name="connsiteY278" fmla="*/ 3504610 h 5040560"/>
                <a:gd name="connsiteX279" fmla="*/ 8093049 w 9509967"/>
                <a:gd name="connsiteY279" fmla="*/ 3489207 h 5040560"/>
                <a:gd name="connsiteX280" fmla="*/ 8111131 w 9509967"/>
                <a:gd name="connsiteY280" fmla="*/ 3483551 h 5040560"/>
                <a:gd name="connsiteX281" fmla="*/ 78879 w 9509967"/>
                <a:gd name="connsiteY281" fmla="*/ 3482956 h 5040560"/>
                <a:gd name="connsiteX282" fmla="*/ 93464 w 9509967"/>
                <a:gd name="connsiteY282" fmla="*/ 3487049 h 5040560"/>
                <a:gd name="connsiteX283" fmla="*/ 105147 w 9509967"/>
                <a:gd name="connsiteY283" fmla="*/ 3498657 h 5040560"/>
                <a:gd name="connsiteX284" fmla="*/ 112961 w 9509967"/>
                <a:gd name="connsiteY284" fmla="*/ 3516665 h 5040560"/>
                <a:gd name="connsiteX285" fmla="*/ 115788 w 9509967"/>
                <a:gd name="connsiteY285" fmla="*/ 3539957 h 5040560"/>
                <a:gd name="connsiteX286" fmla="*/ 112142 w 9509967"/>
                <a:gd name="connsiteY286" fmla="*/ 3566597 h 5040560"/>
                <a:gd name="connsiteX287" fmla="*/ 102543 w 9509967"/>
                <a:gd name="connsiteY287" fmla="*/ 3586094 h 5040560"/>
                <a:gd name="connsiteX288" fmla="*/ 88999 w 9509967"/>
                <a:gd name="connsiteY288" fmla="*/ 3598000 h 5040560"/>
                <a:gd name="connsiteX289" fmla="*/ 73521 w 9509967"/>
                <a:gd name="connsiteY289" fmla="*/ 3602018 h 5040560"/>
                <a:gd name="connsiteX290" fmla="*/ 47327 w 9509967"/>
                <a:gd name="connsiteY290" fmla="*/ 3588475 h 5040560"/>
                <a:gd name="connsiteX291" fmla="*/ 47327 w 9509967"/>
                <a:gd name="connsiteY291" fmla="*/ 3518228 h 5040560"/>
                <a:gd name="connsiteX292" fmla="*/ 51123 w 9509967"/>
                <a:gd name="connsiteY292" fmla="*/ 3503196 h 5040560"/>
                <a:gd name="connsiteX293" fmla="*/ 58564 w 9509967"/>
                <a:gd name="connsiteY293" fmla="*/ 3492109 h 5040560"/>
                <a:gd name="connsiteX294" fmla="*/ 68238 w 9509967"/>
                <a:gd name="connsiteY294" fmla="*/ 3485263 h 5040560"/>
                <a:gd name="connsiteX295" fmla="*/ 78879 w 9509967"/>
                <a:gd name="connsiteY295" fmla="*/ 3482956 h 5040560"/>
                <a:gd name="connsiteX296" fmla="*/ 3517404 w 9509967"/>
                <a:gd name="connsiteY296" fmla="*/ 3482956 h 5040560"/>
                <a:gd name="connsiteX297" fmla="*/ 3531989 w 9509967"/>
                <a:gd name="connsiteY297" fmla="*/ 3487049 h 5040560"/>
                <a:gd name="connsiteX298" fmla="*/ 3543672 w 9509967"/>
                <a:gd name="connsiteY298" fmla="*/ 3498657 h 5040560"/>
                <a:gd name="connsiteX299" fmla="*/ 3551485 w 9509967"/>
                <a:gd name="connsiteY299" fmla="*/ 3516665 h 5040560"/>
                <a:gd name="connsiteX300" fmla="*/ 3554313 w 9509967"/>
                <a:gd name="connsiteY300" fmla="*/ 3539957 h 5040560"/>
                <a:gd name="connsiteX301" fmla="*/ 3550667 w 9509967"/>
                <a:gd name="connsiteY301" fmla="*/ 3566597 h 5040560"/>
                <a:gd name="connsiteX302" fmla="*/ 3541067 w 9509967"/>
                <a:gd name="connsiteY302" fmla="*/ 3586094 h 5040560"/>
                <a:gd name="connsiteX303" fmla="*/ 3527524 w 9509967"/>
                <a:gd name="connsiteY303" fmla="*/ 3598000 h 5040560"/>
                <a:gd name="connsiteX304" fmla="*/ 3512046 w 9509967"/>
                <a:gd name="connsiteY304" fmla="*/ 3602018 h 5040560"/>
                <a:gd name="connsiteX305" fmla="*/ 3485852 w 9509967"/>
                <a:gd name="connsiteY305" fmla="*/ 3588475 h 5040560"/>
                <a:gd name="connsiteX306" fmla="*/ 3485852 w 9509967"/>
                <a:gd name="connsiteY306" fmla="*/ 3518228 h 5040560"/>
                <a:gd name="connsiteX307" fmla="*/ 3489647 w 9509967"/>
                <a:gd name="connsiteY307" fmla="*/ 3503196 h 5040560"/>
                <a:gd name="connsiteX308" fmla="*/ 3497089 w 9509967"/>
                <a:gd name="connsiteY308" fmla="*/ 3492109 h 5040560"/>
                <a:gd name="connsiteX309" fmla="*/ 3506763 w 9509967"/>
                <a:gd name="connsiteY309" fmla="*/ 3485263 h 5040560"/>
                <a:gd name="connsiteX310" fmla="*/ 3517404 w 9509967"/>
                <a:gd name="connsiteY310" fmla="*/ 3482956 h 5040560"/>
                <a:gd name="connsiteX311" fmla="*/ 7136903 w 9509967"/>
                <a:gd name="connsiteY311" fmla="*/ 3482956 h 5040560"/>
                <a:gd name="connsiteX312" fmla="*/ 7151488 w 9509967"/>
                <a:gd name="connsiteY312" fmla="*/ 3487049 h 5040560"/>
                <a:gd name="connsiteX313" fmla="*/ 7163171 w 9509967"/>
                <a:gd name="connsiteY313" fmla="*/ 3498657 h 5040560"/>
                <a:gd name="connsiteX314" fmla="*/ 7170985 w 9509967"/>
                <a:gd name="connsiteY314" fmla="*/ 3516665 h 5040560"/>
                <a:gd name="connsiteX315" fmla="*/ 7173812 w 9509967"/>
                <a:gd name="connsiteY315" fmla="*/ 3539957 h 5040560"/>
                <a:gd name="connsiteX316" fmla="*/ 7170166 w 9509967"/>
                <a:gd name="connsiteY316" fmla="*/ 3566597 h 5040560"/>
                <a:gd name="connsiteX317" fmla="*/ 7160566 w 9509967"/>
                <a:gd name="connsiteY317" fmla="*/ 3586094 h 5040560"/>
                <a:gd name="connsiteX318" fmla="*/ 7147023 w 9509967"/>
                <a:gd name="connsiteY318" fmla="*/ 3598000 h 5040560"/>
                <a:gd name="connsiteX319" fmla="*/ 7131545 w 9509967"/>
                <a:gd name="connsiteY319" fmla="*/ 3602018 h 5040560"/>
                <a:gd name="connsiteX320" fmla="*/ 7105351 w 9509967"/>
                <a:gd name="connsiteY320" fmla="*/ 3588475 h 5040560"/>
                <a:gd name="connsiteX321" fmla="*/ 7105351 w 9509967"/>
                <a:gd name="connsiteY321" fmla="*/ 3518228 h 5040560"/>
                <a:gd name="connsiteX322" fmla="*/ 7109146 w 9509967"/>
                <a:gd name="connsiteY322" fmla="*/ 3503196 h 5040560"/>
                <a:gd name="connsiteX323" fmla="*/ 7116588 w 9509967"/>
                <a:gd name="connsiteY323" fmla="*/ 3492109 h 5040560"/>
                <a:gd name="connsiteX324" fmla="*/ 7126262 w 9509967"/>
                <a:gd name="connsiteY324" fmla="*/ 3485263 h 5040560"/>
                <a:gd name="connsiteX325" fmla="*/ 7136903 w 9509967"/>
                <a:gd name="connsiteY325" fmla="*/ 3482956 h 5040560"/>
                <a:gd name="connsiteX326" fmla="*/ 924372 w 9509967"/>
                <a:gd name="connsiteY326" fmla="*/ 3477896 h 5040560"/>
                <a:gd name="connsiteX327" fmla="*/ 876598 w 9509967"/>
                <a:gd name="connsiteY327" fmla="*/ 3477896 h 5040560"/>
                <a:gd name="connsiteX328" fmla="*/ 876598 w 9509967"/>
                <a:gd name="connsiteY328" fmla="*/ 3569127 h 5040560"/>
                <a:gd name="connsiteX329" fmla="*/ 874737 w 9509967"/>
                <a:gd name="connsiteY329" fmla="*/ 3585052 h 5040560"/>
                <a:gd name="connsiteX330" fmla="*/ 869752 w 9509967"/>
                <a:gd name="connsiteY330" fmla="*/ 3594503 h 5040560"/>
                <a:gd name="connsiteX331" fmla="*/ 862533 w 9509967"/>
                <a:gd name="connsiteY331" fmla="*/ 3598967 h 5040560"/>
                <a:gd name="connsiteX332" fmla="*/ 853976 w 9509967"/>
                <a:gd name="connsiteY332" fmla="*/ 3600084 h 5040560"/>
                <a:gd name="connsiteX333" fmla="*/ 847204 w 9509967"/>
                <a:gd name="connsiteY333" fmla="*/ 3599191 h 5040560"/>
                <a:gd name="connsiteX334" fmla="*/ 839465 w 9509967"/>
                <a:gd name="connsiteY334" fmla="*/ 3596065 h 5040560"/>
                <a:gd name="connsiteX335" fmla="*/ 830610 w 9509967"/>
                <a:gd name="connsiteY335" fmla="*/ 3590112 h 5040560"/>
                <a:gd name="connsiteX336" fmla="*/ 820192 w 9509967"/>
                <a:gd name="connsiteY336" fmla="*/ 3580736 h 5040560"/>
                <a:gd name="connsiteX337" fmla="*/ 820192 w 9509967"/>
                <a:gd name="connsiteY337" fmla="*/ 3503494 h 5040560"/>
                <a:gd name="connsiteX338" fmla="*/ 821085 w 9509967"/>
                <a:gd name="connsiteY338" fmla="*/ 3493895 h 5040560"/>
                <a:gd name="connsiteX339" fmla="*/ 824433 w 9509967"/>
                <a:gd name="connsiteY339" fmla="*/ 3487793 h 5040560"/>
                <a:gd name="connsiteX340" fmla="*/ 831131 w 9509967"/>
                <a:gd name="connsiteY340" fmla="*/ 3484519 h 5040560"/>
                <a:gd name="connsiteX341" fmla="*/ 842070 w 9509967"/>
                <a:gd name="connsiteY341" fmla="*/ 3483402 h 5040560"/>
                <a:gd name="connsiteX342" fmla="*/ 842070 w 9509967"/>
                <a:gd name="connsiteY342" fmla="*/ 3477896 h 5040560"/>
                <a:gd name="connsiteX343" fmla="*/ 795635 w 9509967"/>
                <a:gd name="connsiteY343" fmla="*/ 3477896 h 5040560"/>
                <a:gd name="connsiteX344" fmla="*/ 795635 w 9509967"/>
                <a:gd name="connsiteY344" fmla="*/ 3560495 h 5040560"/>
                <a:gd name="connsiteX345" fmla="*/ 794593 w 9509967"/>
                <a:gd name="connsiteY345" fmla="*/ 3589517 h 5040560"/>
                <a:gd name="connsiteX346" fmla="*/ 790947 w 9509967"/>
                <a:gd name="connsiteY346" fmla="*/ 3596809 h 5040560"/>
                <a:gd name="connsiteX347" fmla="*/ 785217 w 9509967"/>
                <a:gd name="connsiteY347" fmla="*/ 3598893 h 5040560"/>
                <a:gd name="connsiteX348" fmla="*/ 774799 w 9509967"/>
                <a:gd name="connsiteY348" fmla="*/ 3596363 h 5040560"/>
                <a:gd name="connsiteX349" fmla="*/ 772716 w 9509967"/>
                <a:gd name="connsiteY349" fmla="*/ 3601572 h 5040560"/>
                <a:gd name="connsiteX350" fmla="*/ 813495 w 9509967"/>
                <a:gd name="connsiteY350" fmla="*/ 3618389 h 5040560"/>
                <a:gd name="connsiteX351" fmla="*/ 820192 w 9509967"/>
                <a:gd name="connsiteY351" fmla="*/ 3618389 h 5040560"/>
                <a:gd name="connsiteX352" fmla="*/ 820192 w 9509967"/>
                <a:gd name="connsiteY352" fmla="*/ 3589517 h 5040560"/>
                <a:gd name="connsiteX353" fmla="*/ 846981 w 9509967"/>
                <a:gd name="connsiteY353" fmla="*/ 3613478 h 5040560"/>
                <a:gd name="connsiteX354" fmla="*/ 866477 w 9509967"/>
                <a:gd name="connsiteY354" fmla="*/ 3618389 h 5040560"/>
                <a:gd name="connsiteX355" fmla="*/ 886272 w 9509967"/>
                <a:gd name="connsiteY355" fmla="*/ 3611915 h 5040560"/>
                <a:gd name="connsiteX356" fmla="*/ 898029 w 9509967"/>
                <a:gd name="connsiteY356" fmla="*/ 3594726 h 5040560"/>
                <a:gd name="connsiteX357" fmla="*/ 901303 w 9509967"/>
                <a:gd name="connsiteY357" fmla="*/ 3565258 h 5040560"/>
                <a:gd name="connsiteX358" fmla="*/ 901303 w 9509967"/>
                <a:gd name="connsiteY358" fmla="*/ 3504387 h 5040560"/>
                <a:gd name="connsiteX359" fmla="*/ 902419 w 9509967"/>
                <a:gd name="connsiteY359" fmla="*/ 3493523 h 5040560"/>
                <a:gd name="connsiteX360" fmla="*/ 906066 w 9509967"/>
                <a:gd name="connsiteY360" fmla="*/ 3487123 h 5040560"/>
                <a:gd name="connsiteX361" fmla="*/ 912689 w 9509967"/>
                <a:gd name="connsiteY361" fmla="*/ 3484146 h 5040560"/>
                <a:gd name="connsiteX362" fmla="*/ 922586 w 9509967"/>
                <a:gd name="connsiteY362" fmla="*/ 3483402 h 5040560"/>
                <a:gd name="connsiteX363" fmla="*/ 924372 w 9509967"/>
                <a:gd name="connsiteY363" fmla="*/ 3483402 h 5040560"/>
                <a:gd name="connsiteX364" fmla="*/ 1827759 w 9509967"/>
                <a:gd name="connsiteY364" fmla="*/ 3477896 h 5040560"/>
                <a:gd name="connsiteX365" fmla="*/ 1764209 w 9509967"/>
                <a:gd name="connsiteY365" fmla="*/ 3477896 h 5040560"/>
                <a:gd name="connsiteX366" fmla="*/ 1764209 w 9509967"/>
                <a:gd name="connsiteY366" fmla="*/ 3483402 h 5040560"/>
                <a:gd name="connsiteX367" fmla="*/ 1767334 w 9509967"/>
                <a:gd name="connsiteY367" fmla="*/ 3483402 h 5040560"/>
                <a:gd name="connsiteX368" fmla="*/ 1777380 w 9509967"/>
                <a:gd name="connsiteY368" fmla="*/ 3486304 h 5040560"/>
                <a:gd name="connsiteX369" fmla="*/ 1780729 w 9509967"/>
                <a:gd name="connsiteY369" fmla="*/ 3493523 h 5040560"/>
                <a:gd name="connsiteX370" fmla="*/ 1775817 w 9509967"/>
                <a:gd name="connsiteY370" fmla="*/ 3509596 h 5040560"/>
                <a:gd name="connsiteX371" fmla="*/ 1742629 w 9509967"/>
                <a:gd name="connsiteY371" fmla="*/ 3578355 h 5040560"/>
                <a:gd name="connsiteX372" fmla="*/ 1712119 w 9509967"/>
                <a:gd name="connsiteY372" fmla="*/ 3503048 h 5040560"/>
                <a:gd name="connsiteX373" fmla="*/ 1709589 w 9509967"/>
                <a:gd name="connsiteY373" fmla="*/ 3490993 h 5040560"/>
                <a:gd name="connsiteX374" fmla="*/ 1710035 w 9509967"/>
                <a:gd name="connsiteY374" fmla="*/ 3487867 h 5040560"/>
                <a:gd name="connsiteX375" fmla="*/ 1711895 w 9509967"/>
                <a:gd name="connsiteY375" fmla="*/ 3485486 h 5040560"/>
                <a:gd name="connsiteX376" fmla="*/ 1716063 w 9509967"/>
                <a:gd name="connsiteY376" fmla="*/ 3483923 h 5040560"/>
                <a:gd name="connsiteX377" fmla="*/ 1723281 w 9509967"/>
                <a:gd name="connsiteY377" fmla="*/ 3483402 h 5040560"/>
                <a:gd name="connsiteX378" fmla="*/ 1723281 w 9509967"/>
                <a:gd name="connsiteY378" fmla="*/ 3477896 h 5040560"/>
                <a:gd name="connsiteX379" fmla="*/ 1678930 w 9509967"/>
                <a:gd name="connsiteY379" fmla="*/ 3477896 h 5040560"/>
                <a:gd name="connsiteX380" fmla="*/ 1678930 w 9509967"/>
                <a:gd name="connsiteY380" fmla="*/ 3483402 h 5040560"/>
                <a:gd name="connsiteX381" fmla="*/ 1685330 w 9509967"/>
                <a:gd name="connsiteY381" fmla="*/ 3484519 h 5040560"/>
                <a:gd name="connsiteX382" fmla="*/ 1690018 w 9509967"/>
                <a:gd name="connsiteY382" fmla="*/ 3487197 h 5040560"/>
                <a:gd name="connsiteX383" fmla="*/ 1694185 w 9509967"/>
                <a:gd name="connsiteY383" fmla="*/ 3493151 h 5040560"/>
                <a:gd name="connsiteX384" fmla="*/ 1699022 w 9509967"/>
                <a:gd name="connsiteY384" fmla="*/ 3503941 h 5040560"/>
                <a:gd name="connsiteX385" fmla="*/ 1754535 w 9509967"/>
                <a:gd name="connsiteY385" fmla="*/ 3639969 h 5040560"/>
                <a:gd name="connsiteX386" fmla="*/ 1764060 w 9509967"/>
                <a:gd name="connsiteY386" fmla="*/ 3657308 h 5040560"/>
                <a:gd name="connsiteX387" fmla="*/ 1775669 w 9509967"/>
                <a:gd name="connsiteY387" fmla="*/ 3669810 h 5040560"/>
                <a:gd name="connsiteX388" fmla="*/ 1788245 w 9509967"/>
                <a:gd name="connsiteY388" fmla="*/ 3677400 h 5040560"/>
                <a:gd name="connsiteX389" fmla="*/ 1800671 w 9509967"/>
                <a:gd name="connsiteY389" fmla="*/ 3680004 h 5040560"/>
                <a:gd name="connsiteX390" fmla="*/ 1808783 w 9509967"/>
                <a:gd name="connsiteY390" fmla="*/ 3678590 h 5040560"/>
                <a:gd name="connsiteX391" fmla="*/ 1815108 w 9509967"/>
                <a:gd name="connsiteY391" fmla="*/ 3674870 h 5040560"/>
                <a:gd name="connsiteX392" fmla="*/ 1819275 w 9509967"/>
                <a:gd name="connsiteY392" fmla="*/ 3669586 h 5040560"/>
                <a:gd name="connsiteX393" fmla="*/ 1820763 w 9509967"/>
                <a:gd name="connsiteY393" fmla="*/ 3663336 h 5040560"/>
                <a:gd name="connsiteX394" fmla="*/ 1816671 w 9509967"/>
                <a:gd name="connsiteY394" fmla="*/ 3653290 h 5040560"/>
                <a:gd name="connsiteX395" fmla="*/ 1805434 w 9509967"/>
                <a:gd name="connsiteY395" fmla="*/ 3649494 h 5040560"/>
                <a:gd name="connsiteX396" fmla="*/ 1800597 w 9509967"/>
                <a:gd name="connsiteY396" fmla="*/ 3650387 h 5040560"/>
                <a:gd name="connsiteX397" fmla="*/ 1794049 w 9509967"/>
                <a:gd name="connsiteY397" fmla="*/ 3652248 h 5040560"/>
                <a:gd name="connsiteX398" fmla="*/ 1788021 w 9509967"/>
                <a:gd name="connsiteY398" fmla="*/ 3654108 h 5040560"/>
                <a:gd name="connsiteX399" fmla="*/ 1784598 w 9509967"/>
                <a:gd name="connsiteY399" fmla="*/ 3655001 h 5040560"/>
                <a:gd name="connsiteX400" fmla="*/ 1779910 w 9509967"/>
                <a:gd name="connsiteY400" fmla="*/ 3653959 h 5040560"/>
                <a:gd name="connsiteX401" fmla="*/ 1774850 w 9509967"/>
                <a:gd name="connsiteY401" fmla="*/ 3650387 h 5040560"/>
                <a:gd name="connsiteX402" fmla="*/ 1769567 w 9509967"/>
                <a:gd name="connsiteY402" fmla="*/ 3643467 h 5040560"/>
                <a:gd name="connsiteX403" fmla="*/ 1764209 w 9509967"/>
                <a:gd name="connsiteY403" fmla="*/ 3632528 h 5040560"/>
                <a:gd name="connsiteX404" fmla="*/ 1754535 w 9509967"/>
                <a:gd name="connsiteY404" fmla="*/ 3608864 h 5040560"/>
                <a:gd name="connsiteX405" fmla="*/ 1803499 w 9509967"/>
                <a:gd name="connsiteY405" fmla="*/ 3506024 h 5040560"/>
                <a:gd name="connsiteX406" fmla="*/ 1805955 w 9509967"/>
                <a:gd name="connsiteY406" fmla="*/ 3501634 h 5040560"/>
                <a:gd name="connsiteX407" fmla="*/ 1809601 w 9509967"/>
                <a:gd name="connsiteY407" fmla="*/ 3496053 h 5040560"/>
                <a:gd name="connsiteX408" fmla="*/ 1813471 w 9509967"/>
                <a:gd name="connsiteY408" fmla="*/ 3490844 h 5040560"/>
                <a:gd name="connsiteX409" fmla="*/ 1816745 w 9509967"/>
                <a:gd name="connsiteY409" fmla="*/ 3487570 h 5040560"/>
                <a:gd name="connsiteX410" fmla="*/ 1827759 w 9509967"/>
                <a:gd name="connsiteY410" fmla="*/ 3483402 h 5040560"/>
                <a:gd name="connsiteX411" fmla="*/ 2362647 w 9509967"/>
                <a:gd name="connsiteY411" fmla="*/ 3477896 h 5040560"/>
                <a:gd name="connsiteX412" fmla="*/ 2314873 w 9509967"/>
                <a:gd name="connsiteY412" fmla="*/ 3477896 h 5040560"/>
                <a:gd name="connsiteX413" fmla="*/ 2314873 w 9509967"/>
                <a:gd name="connsiteY413" fmla="*/ 3569127 h 5040560"/>
                <a:gd name="connsiteX414" fmla="*/ 2313013 w 9509967"/>
                <a:gd name="connsiteY414" fmla="*/ 3585052 h 5040560"/>
                <a:gd name="connsiteX415" fmla="*/ 2308027 w 9509967"/>
                <a:gd name="connsiteY415" fmla="*/ 3594503 h 5040560"/>
                <a:gd name="connsiteX416" fmla="*/ 2300809 w 9509967"/>
                <a:gd name="connsiteY416" fmla="*/ 3598967 h 5040560"/>
                <a:gd name="connsiteX417" fmla="*/ 2292251 w 9509967"/>
                <a:gd name="connsiteY417" fmla="*/ 3600084 h 5040560"/>
                <a:gd name="connsiteX418" fmla="*/ 2285479 w 9509967"/>
                <a:gd name="connsiteY418" fmla="*/ 3599191 h 5040560"/>
                <a:gd name="connsiteX419" fmla="*/ 2277740 w 9509967"/>
                <a:gd name="connsiteY419" fmla="*/ 3596065 h 5040560"/>
                <a:gd name="connsiteX420" fmla="*/ 2268885 w 9509967"/>
                <a:gd name="connsiteY420" fmla="*/ 3590112 h 5040560"/>
                <a:gd name="connsiteX421" fmla="*/ 2258467 w 9509967"/>
                <a:gd name="connsiteY421" fmla="*/ 3580736 h 5040560"/>
                <a:gd name="connsiteX422" fmla="*/ 2258467 w 9509967"/>
                <a:gd name="connsiteY422" fmla="*/ 3503494 h 5040560"/>
                <a:gd name="connsiteX423" fmla="*/ 2259360 w 9509967"/>
                <a:gd name="connsiteY423" fmla="*/ 3493895 h 5040560"/>
                <a:gd name="connsiteX424" fmla="*/ 2262709 w 9509967"/>
                <a:gd name="connsiteY424" fmla="*/ 3487793 h 5040560"/>
                <a:gd name="connsiteX425" fmla="*/ 2269406 w 9509967"/>
                <a:gd name="connsiteY425" fmla="*/ 3484519 h 5040560"/>
                <a:gd name="connsiteX426" fmla="*/ 2280345 w 9509967"/>
                <a:gd name="connsiteY426" fmla="*/ 3483402 h 5040560"/>
                <a:gd name="connsiteX427" fmla="*/ 2280345 w 9509967"/>
                <a:gd name="connsiteY427" fmla="*/ 3477896 h 5040560"/>
                <a:gd name="connsiteX428" fmla="*/ 2233910 w 9509967"/>
                <a:gd name="connsiteY428" fmla="*/ 3477896 h 5040560"/>
                <a:gd name="connsiteX429" fmla="*/ 2233910 w 9509967"/>
                <a:gd name="connsiteY429" fmla="*/ 3560495 h 5040560"/>
                <a:gd name="connsiteX430" fmla="*/ 2232869 w 9509967"/>
                <a:gd name="connsiteY430" fmla="*/ 3589517 h 5040560"/>
                <a:gd name="connsiteX431" fmla="*/ 2229222 w 9509967"/>
                <a:gd name="connsiteY431" fmla="*/ 3596809 h 5040560"/>
                <a:gd name="connsiteX432" fmla="*/ 2223493 w 9509967"/>
                <a:gd name="connsiteY432" fmla="*/ 3598893 h 5040560"/>
                <a:gd name="connsiteX433" fmla="*/ 2213075 w 9509967"/>
                <a:gd name="connsiteY433" fmla="*/ 3596363 h 5040560"/>
                <a:gd name="connsiteX434" fmla="*/ 2210991 w 9509967"/>
                <a:gd name="connsiteY434" fmla="*/ 3601572 h 5040560"/>
                <a:gd name="connsiteX435" fmla="*/ 2251769 w 9509967"/>
                <a:gd name="connsiteY435" fmla="*/ 3618389 h 5040560"/>
                <a:gd name="connsiteX436" fmla="*/ 2258467 w 9509967"/>
                <a:gd name="connsiteY436" fmla="*/ 3618389 h 5040560"/>
                <a:gd name="connsiteX437" fmla="*/ 2258467 w 9509967"/>
                <a:gd name="connsiteY437" fmla="*/ 3589517 h 5040560"/>
                <a:gd name="connsiteX438" fmla="*/ 2285256 w 9509967"/>
                <a:gd name="connsiteY438" fmla="*/ 3613478 h 5040560"/>
                <a:gd name="connsiteX439" fmla="*/ 2304753 w 9509967"/>
                <a:gd name="connsiteY439" fmla="*/ 3618389 h 5040560"/>
                <a:gd name="connsiteX440" fmla="*/ 2324547 w 9509967"/>
                <a:gd name="connsiteY440" fmla="*/ 3611915 h 5040560"/>
                <a:gd name="connsiteX441" fmla="*/ 2336304 w 9509967"/>
                <a:gd name="connsiteY441" fmla="*/ 3594726 h 5040560"/>
                <a:gd name="connsiteX442" fmla="*/ 2339578 w 9509967"/>
                <a:gd name="connsiteY442" fmla="*/ 3565258 h 5040560"/>
                <a:gd name="connsiteX443" fmla="*/ 2339578 w 9509967"/>
                <a:gd name="connsiteY443" fmla="*/ 3504387 h 5040560"/>
                <a:gd name="connsiteX444" fmla="*/ 2340695 w 9509967"/>
                <a:gd name="connsiteY444" fmla="*/ 3493523 h 5040560"/>
                <a:gd name="connsiteX445" fmla="*/ 2344341 w 9509967"/>
                <a:gd name="connsiteY445" fmla="*/ 3487123 h 5040560"/>
                <a:gd name="connsiteX446" fmla="*/ 2350963 w 9509967"/>
                <a:gd name="connsiteY446" fmla="*/ 3484146 h 5040560"/>
                <a:gd name="connsiteX447" fmla="*/ 2360861 w 9509967"/>
                <a:gd name="connsiteY447" fmla="*/ 3483402 h 5040560"/>
                <a:gd name="connsiteX448" fmla="*/ 2362647 w 9509967"/>
                <a:gd name="connsiteY448" fmla="*/ 3483402 h 5040560"/>
                <a:gd name="connsiteX449" fmla="*/ 4391471 w 9509967"/>
                <a:gd name="connsiteY449" fmla="*/ 3477896 h 5040560"/>
                <a:gd name="connsiteX450" fmla="*/ 4343697 w 9509967"/>
                <a:gd name="connsiteY450" fmla="*/ 3477896 h 5040560"/>
                <a:gd name="connsiteX451" fmla="*/ 4343697 w 9509967"/>
                <a:gd name="connsiteY451" fmla="*/ 3569127 h 5040560"/>
                <a:gd name="connsiteX452" fmla="*/ 4341837 w 9509967"/>
                <a:gd name="connsiteY452" fmla="*/ 3585052 h 5040560"/>
                <a:gd name="connsiteX453" fmla="*/ 4336851 w 9509967"/>
                <a:gd name="connsiteY453" fmla="*/ 3594503 h 5040560"/>
                <a:gd name="connsiteX454" fmla="*/ 4329633 w 9509967"/>
                <a:gd name="connsiteY454" fmla="*/ 3598967 h 5040560"/>
                <a:gd name="connsiteX455" fmla="*/ 4321076 w 9509967"/>
                <a:gd name="connsiteY455" fmla="*/ 3600084 h 5040560"/>
                <a:gd name="connsiteX456" fmla="*/ 4314304 w 9509967"/>
                <a:gd name="connsiteY456" fmla="*/ 3599191 h 5040560"/>
                <a:gd name="connsiteX457" fmla="*/ 4306565 w 9509967"/>
                <a:gd name="connsiteY457" fmla="*/ 3596065 h 5040560"/>
                <a:gd name="connsiteX458" fmla="*/ 4297710 w 9509967"/>
                <a:gd name="connsiteY458" fmla="*/ 3590112 h 5040560"/>
                <a:gd name="connsiteX459" fmla="*/ 4287292 w 9509967"/>
                <a:gd name="connsiteY459" fmla="*/ 3580736 h 5040560"/>
                <a:gd name="connsiteX460" fmla="*/ 4287292 w 9509967"/>
                <a:gd name="connsiteY460" fmla="*/ 3503494 h 5040560"/>
                <a:gd name="connsiteX461" fmla="*/ 4288185 w 9509967"/>
                <a:gd name="connsiteY461" fmla="*/ 3493895 h 5040560"/>
                <a:gd name="connsiteX462" fmla="*/ 4291533 w 9509967"/>
                <a:gd name="connsiteY462" fmla="*/ 3487793 h 5040560"/>
                <a:gd name="connsiteX463" fmla="*/ 4298231 w 9509967"/>
                <a:gd name="connsiteY463" fmla="*/ 3484519 h 5040560"/>
                <a:gd name="connsiteX464" fmla="*/ 4309169 w 9509967"/>
                <a:gd name="connsiteY464" fmla="*/ 3483402 h 5040560"/>
                <a:gd name="connsiteX465" fmla="*/ 4309169 w 9509967"/>
                <a:gd name="connsiteY465" fmla="*/ 3477896 h 5040560"/>
                <a:gd name="connsiteX466" fmla="*/ 4262735 w 9509967"/>
                <a:gd name="connsiteY466" fmla="*/ 3477896 h 5040560"/>
                <a:gd name="connsiteX467" fmla="*/ 4262735 w 9509967"/>
                <a:gd name="connsiteY467" fmla="*/ 3560495 h 5040560"/>
                <a:gd name="connsiteX468" fmla="*/ 4261693 w 9509967"/>
                <a:gd name="connsiteY468" fmla="*/ 3589517 h 5040560"/>
                <a:gd name="connsiteX469" fmla="*/ 4258047 w 9509967"/>
                <a:gd name="connsiteY469" fmla="*/ 3596809 h 5040560"/>
                <a:gd name="connsiteX470" fmla="*/ 4252317 w 9509967"/>
                <a:gd name="connsiteY470" fmla="*/ 3598893 h 5040560"/>
                <a:gd name="connsiteX471" fmla="*/ 4241899 w 9509967"/>
                <a:gd name="connsiteY471" fmla="*/ 3596363 h 5040560"/>
                <a:gd name="connsiteX472" fmla="*/ 4239815 w 9509967"/>
                <a:gd name="connsiteY472" fmla="*/ 3601572 h 5040560"/>
                <a:gd name="connsiteX473" fmla="*/ 4280594 w 9509967"/>
                <a:gd name="connsiteY473" fmla="*/ 3618389 h 5040560"/>
                <a:gd name="connsiteX474" fmla="*/ 4287292 w 9509967"/>
                <a:gd name="connsiteY474" fmla="*/ 3618389 h 5040560"/>
                <a:gd name="connsiteX475" fmla="*/ 4287292 w 9509967"/>
                <a:gd name="connsiteY475" fmla="*/ 3589517 h 5040560"/>
                <a:gd name="connsiteX476" fmla="*/ 4314081 w 9509967"/>
                <a:gd name="connsiteY476" fmla="*/ 3613478 h 5040560"/>
                <a:gd name="connsiteX477" fmla="*/ 4333577 w 9509967"/>
                <a:gd name="connsiteY477" fmla="*/ 3618389 h 5040560"/>
                <a:gd name="connsiteX478" fmla="*/ 4353371 w 9509967"/>
                <a:gd name="connsiteY478" fmla="*/ 3611915 h 5040560"/>
                <a:gd name="connsiteX479" fmla="*/ 4365129 w 9509967"/>
                <a:gd name="connsiteY479" fmla="*/ 3594726 h 5040560"/>
                <a:gd name="connsiteX480" fmla="*/ 4368403 w 9509967"/>
                <a:gd name="connsiteY480" fmla="*/ 3565258 h 5040560"/>
                <a:gd name="connsiteX481" fmla="*/ 4368403 w 9509967"/>
                <a:gd name="connsiteY481" fmla="*/ 3504387 h 5040560"/>
                <a:gd name="connsiteX482" fmla="*/ 4369519 w 9509967"/>
                <a:gd name="connsiteY482" fmla="*/ 3493523 h 5040560"/>
                <a:gd name="connsiteX483" fmla="*/ 4373165 w 9509967"/>
                <a:gd name="connsiteY483" fmla="*/ 3487123 h 5040560"/>
                <a:gd name="connsiteX484" fmla="*/ 4379788 w 9509967"/>
                <a:gd name="connsiteY484" fmla="*/ 3484146 h 5040560"/>
                <a:gd name="connsiteX485" fmla="*/ 4389685 w 9509967"/>
                <a:gd name="connsiteY485" fmla="*/ 3483402 h 5040560"/>
                <a:gd name="connsiteX486" fmla="*/ 4391471 w 9509967"/>
                <a:gd name="connsiteY486" fmla="*/ 3483402 h 5040560"/>
                <a:gd name="connsiteX487" fmla="*/ 4732883 w 9509967"/>
                <a:gd name="connsiteY487" fmla="*/ 3477896 h 5040560"/>
                <a:gd name="connsiteX488" fmla="*/ 4669333 w 9509967"/>
                <a:gd name="connsiteY488" fmla="*/ 3477896 h 5040560"/>
                <a:gd name="connsiteX489" fmla="*/ 4669333 w 9509967"/>
                <a:gd name="connsiteY489" fmla="*/ 3483402 h 5040560"/>
                <a:gd name="connsiteX490" fmla="*/ 4672459 w 9509967"/>
                <a:gd name="connsiteY490" fmla="*/ 3483402 h 5040560"/>
                <a:gd name="connsiteX491" fmla="*/ 4682504 w 9509967"/>
                <a:gd name="connsiteY491" fmla="*/ 3486304 h 5040560"/>
                <a:gd name="connsiteX492" fmla="*/ 4685853 w 9509967"/>
                <a:gd name="connsiteY492" fmla="*/ 3493523 h 5040560"/>
                <a:gd name="connsiteX493" fmla="*/ 4680942 w 9509967"/>
                <a:gd name="connsiteY493" fmla="*/ 3509596 h 5040560"/>
                <a:gd name="connsiteX494" fmla="*/ 4647753 w 9509967"/>
                <a:gd name="connsiteY494" fmla="*/ 3578355 h 5040560"/>
                <a:gd name="connsiteX495" fmla="*/ 4617244 w 9509967"/>
                <a:gd name="connsiteY495" fmla="*/ 3503048 h 5040560"/>
                <a:gd name="connsiteX496" fmla="*/ 4614714 w 9509967"/>
                <a:gd name="connsiteY496" fmla="*/ 3490993 h 5040560"/>
                <a:gd name="connsiteX497" fmla="*/ 4615160 w 9509967"/>
                <a:gd name="connsiteY497" fmla="*/ 3487867 h 5040560"/>
                <a:gd name="connsiteX498" fmla="*/ 4617020 w 9509967"/>
                <a:gd name="connsiteY498" fmla="*/ 3485486 h 5040560"/>
                <a:gd name="connsiteX499" fmla="*/ 4621188 w 9509967"/>
                <a:gd name="connsiteY499" fmla="*/ 3483923 h 5040560"/>
                <a:gd name="connsiteX500" fmla="*/ 4628406 w 9509967"/>
                <a:gd name="connsiteY500" fmla="*/ 3483402 h 5040560"/>
                <a:gd name="connsiteX501" fmla="*/ 4628406 w 9509967"/>
                <a:gd name="connsiteY501" fmla="*/ 3477896 h 5040560"/>
                <a:gd name="connsiteX502" fmla="*/ 4584055 w 9509967"/>
                <a:gd name="connsiteY502" fmla="*/ 3477896 h 5040560"/>
                <a:gd name="connsiteX503" fmla="*/ 4584055 w 9509967"/>
                <a:gd name="connsiteY503" fmla="*/ 3483402 h 5040560"/>
                <a:gd name="connsiteX504" fmla="*/ 4590455 w 9509967"/>
                <a:gd name="connsiteY504" fmla="*/ 3484519 h 5040560"/>
                <a:gd name="connsiteX505" fmla="*/ 4595143 w 9509967"/>
                <a:gd name="connsiteY505" fmla="*/ 3487197 h 5040560"/>
                <a:gd name="connsiteX506" fmla="*/ 4599310 w 9509967"/>
                <a:gd name="connsiteY506" fmla="*/ 3493151 h 5040560"/>
                <a:gd name="connsiteX507" fmla="*/ 4604147 w 9509967"/>
                <a:gd name="connsiteY507" fmla="*/ 3503941 h 5040560"/>
                <a:gd name="connsiteX508" fmla="*/ 4659660 w 9509967"/>
                <a:gd name="connsiteY508" fmla="*/ 3639969 h 5040560"/>
                <a:gd name="connsiteX509" fmla="*/ 4669185 w 9509967"/>
                <a:gd name="connsiteY509" fmla="*/ 3657308 h 5040560"/>
                <a:gd name="connsiteX510" fmla="*/ 4680793 w 9509967"/>
                <a:gd name="connsiteY510" fmla="*/ 3669810 h 5040560"/>
                <a:gd name="connsiteX511" fmla="*/ 4693369 w 9509967"/>
                <a:gd name="connsiteY511" fmla="*/ 3677400 h 5040560"/>
                <a:gd name="connsiteX512" fmla="*/ 4705796 w 9509967"/>
                <a:gd name="connsiteY512" fmla="*/ 3680004 h 5040560"/>
                <a:gd name="connsiteX513" fmla="*/ 4713907 w 9509967"/>
                <a:gd name="connsiteY513" fmla="*/ 3678590 h 5040560"/>
                <a:gd name="connsiteX514" fmla="*/ 4720233 w 9509967"/>
                <a:gd name="connsiteY514" fmla="*/ 3674870 h 5040560"/>
                <a:gd name="connsiteX515" fmla="*/ 4724400 w 9509967"/>
                <a:gd name="connsiteY515" fmla="*/ 3669586 h 5040560"/>
                <a:gd name="connsiteX516" fmla="*/ 4725888 w 9509967"/>
                <a:gd name="connsiteY516" fmla="*/ 3663336 h 5040560"/>
                <a:gd name="connsiteX517" fmla="*/ 4721795 w 9509967"/>
                <a:gd name="connsiteY517" fmla="*/ 3653290 h 5040560"/>
                <a:gd name="connsiteX518" fmla="*/ 4710559 w 9509967"/>
                <a:gd name="connsiteY518" fmla="*/ 3649494 h 5040560"/>
                <a:gd name="connsiteX519" fmla="*/ 4705722 w 9509967"/>
                <a:gd name="connsiteY519" fmla="*/ 3650387 h 5040560"/>
                <a:gd name="connsiteX520" fmla="*/ 4699173 w 9509967"/>
                <a:gd name="connsiteY520" fmla="*/ 3652248 h 5040560"/>
                <a:gd name="connsiteX521" fmla="*/ 4693146 w 9509967"/>
                <a:gd name="connsiteY521" fmla="*/ 3654108 h 5040560"/>
                <a:gd name="connsiteX522" fmla="*/ 4689723 w 9509967"/>
                <a:gd name="connsiteY522" fmla="*/ 3655001 h 5040560"/>
                <a:gd name="connsiteX523" fmla="*/ 4685035 w 9509967"/>
                <a:gd name="connsiteY523" fmla="*/ 3653959 h 5040560"/>
                <a:gd name="connsiteX524" fmla="*/ 4679975 w 9509967"/>
                <a:gd name="connsiteY524" fmla="*/ 3650387 h 5040560"/>
                <a:gd name="connsiteX525" fmla="*/ 4674691 w 9509967"/>
                <a:gd name="connsiteY525" fmla="*/ 3643467 h 5040560"/>
                <a:gd name="connsiteX526" fmla="*/ 4669333 w 9509967"/>
                <a:gd name="connsiteY526" fmla="*/ 3632528 h 5040560"/>
                <a:gd name="connsiteX527" fmla="*/ 4659660 w 9509967"/>
                <a:gd name="connsiteY527" fmla="*/ 3608864 h 5040560"/>
                <a:gd name="connsiteX528" fmla="*/ 4708624 w 9509967"/>
                <a:gd name="connsiteY528" fmla="*/ 3506024 h 5040560"/>
                <a:gd name="connsiteX529" fmla="*/ 4711080 w 9509967"/>
                <a:gd name="connsiteY529" fmla="*/ 3501634 h 5040560"/>
                <a:gd name="connsiteX530" fmla="*/ 4714726 w 9509967"/>
                <a:gd name="connsiteY530" fmla="*/ 3496053 h 5040560"/>
                <a:gd name="connsiteX531" fmla="*/ 4718596 w 9509967"/>
                <a:gd name="connsiteY531" fmla="*/ 3490844 h 5040560"/>
                <a:gd name="connsiteX532" fmla="*/ 4721870 w 9509967"/>
                <a:gd name="connsiteY532" fmla="*/ 3487570 h 5040560"/>
                <a:gd name="connsiteX533" fmla="*/ 4732883 w 9509967"/>
                <a:gd name="connsiteY533" fmla="*/ 3483402 h 5040560"/>
                <a:gd name="connsiteX534" fmla="*/ 8010970 w 9509967"/>
                <a:gd name="connsiteY534" fmla="*/ 3477896 h 5040560"/>
                <a:gd name="connsiteX535" fmla="*/ 7963197 w 9509967"/>
                <a:gd name="connsiteY535" fmla="*/ 3477896 h 5040560"/>
                <a:gd name="connsiteX536" fmla="*/ 7963197 w 9509967"/>
                <a:gd name="connsiteY536" fmla="*/ 3569127 h 5040560"/>
                <a:gd name="connsiteX537" fmla="*/ 7961336 w 9509967"/>
                <a:gd name="connsiteY537" fmla="*/ 3585052 h 5040560"/>
                <a:gd name="connsiteX538" fmla="*/ 7956351 w 9509967"/>
                <a:gd name="connsiteY538" fmla="*/ 3594503 h 5040560"/>
                <a:gd name="connsiteX539" fmla="*/ 7949132 w 9509967"/>
                <a:gd name="connsiteY539" fmla="*/ 3598967 h 5040560"/>
                <a:gd name="connsiteX540" fmla="*/ 7940575 w 9509967"/>
                <a:gd name="connsiteY540" fmla="*/ 3600084 h 5040560"/>
                <a:gd name="connsiteX541" fmla="*/ 7933804 w 9509967"/>
                <a:gd name="connsiteY541" fmla="*/ 3599191 h 5040560"/>
                <a:gd name="connsiteX542" fmla="*/ 7926064 w 9509967"/>
                <a:gd name="connsiteY542" fmla="*/ 3596065 h 5040560"/>
                <a:gd name="connsiteX543" fmla="*/ 7917209 w 9509967"/>
                <a:gd name="connsiteY543" fmla="*/ 3590112 h 5040560"/>
                <a:gd name="connsiteX544" fmla="*/ 7906790 w 9509967"/>
                <a:gd name="connsiteY544" fmla="*/ 3580736 h 5040560"/>
                <a:gd name="connsiteX545" fmla="*/ 7906790 w 9509967"/>
                <a:gd name="connsiteY545" fmla="*/ 3503494 h 5040560"/>
                <a:gd name="connsiteX546" fmla="*/ 7907684 w 9509967"/>
                <a:gd name="connsiteY546" fmla="*/ 3493895 h 5040560"/>
                <a:gd name="connsiteX547" fmla="*/ 7911033 w 9509967"/>
                <a:gd name="connsiteY547" fmla="*/ 3487793 h 5040560"/>
                <a:gd name="connsiteX548" fmla="*/ 7917730 w 9509967"/>
                <a:gd name="connsiteY548" fmla="*/ 3484519 h 5040560"/>
                <a:gd name="connsiteX549" fmla="*/ 7928669 w 9509967"/>
                <a:gd name="connsiteY549" fmla="*/ 3483402 h 5040560"/>
                <a:gd name="connsiteX550" fmla="*/ 7928669 w 9509967"/>
                <a:gd name="connsiteY550" fmla="*/ 3477896 h 5040560"/>
                <a:gd name="connsiteX551" fmla="*/ 7882234 w 9509967"/>
                <a:gd name="connsiteY551" fmla="*/ 3477896 h 5040560"/>
                <a:gd name="connsiteX552" fmla="*/ 7882234 w 9509967"/>
                <a:gd name="connsiteY552" fmla="*/ 3560495 h 5040560"/>
                <a:gd name="connsiteX553" fmla="*/ 7881192 w 9509967"/>
                <a:gd name="connsiteY553" fmla="*/ 3589517 h 5040560"/>
                <a:gd name="connsiteX554" fmla="*/ 7877546 w 9509967"/>
                <a:gd name="connsiteY554" fmla="*/ 3596809 h 5040560"/>
                <a:gd name="connsiteX555" fmla="*/ 7871816 w 9509967"/>
                <a:gd name="connsiteY555" fmla="*/ 3598893 h 5040560"/>
                <a:gd name="connsiteX556" fmla="*/ 7861398 w 9509967"/>
                <a:gd name="connsiteY556" fmla="*/ 3596363 h 5040560"/>
                <a:gd name="connsiteX557" fmla="*/ 7859314 w 9509967"/>
                <a:gd name="connsiteY557" fmla="*/ 3601572 h 5040560"/>
                <a:gd name="connsiteX558" fmla="*/ 7900094 w 9509967"/>
                <a:gd name="connsiteY558" fmla="*/ 3618389 h 5040560"/>
                <a:gd name="connsiteX559" fmla="*/ 7906790 w 9509967"/>
                <a:gd name="connsiteY559" fmla="*/ 3618389 h 5040560"/>
                <a:gd name="connsiteX560" fmla="*/ 7906790 w 9509967"/>
                <a:gd name="connsiteY560" fmla="*/ 3589517 h 5040560"/>
                <a:gd name="connsiteX561" fmla="*/ 7933579 w 9509967"/>
                <a:gd name="connsiteY561" fmla="*/ 3613478 h 5040560"/>
                <a:gd name="connsiteX562" fmla="*/ 7953076 w 9509967"/>
                <a:gd name="connsiteY562" fmla="*/ 3618389 h 5040560"/>
                <a:gd name="connsiteX563" fmla="*/ 7972871 w 9509967"/>
                <a:gd name="connsiteY563" fmla="*/ 3611915 h 5040560"/>
                <a:gd name="connsiteX564" fmla="*/ 7984628 w 9509967"/>
                <a:gd name="connsiteY564" fmla="*/ 3594726 h 5040560"/>
                <a:gd name="connsiteX565" fmla="*/ 7987902 w 9509967"/>
                <a:gd name="connsiteY565" fmla="*/ 3565258 h 5040560"/>
                <a:gd name="connsiteX566" fmla="*/ 7987902 w 9509967"/>
                <a:gd name="connsiteY566" fmla="*/ 3504387 h 5040560"/>
                <a:gd name="connsiteX567" fmla="*/ 7989018 w 9509967"/>
                <a:gd name="connsiteY567" fmla="*/ 3493523 h 5040560"/>
                <a:gd name="connsiteX568" fmla="*/ 7992665 w 9509967"/>
                <a:gd name="connsiteY568" fmla="*/ 3487123 h 5040560"/>
                <a:gd name="connsiteX569" fmla="*/ 7999288 w 9509967"/>
                <a:gd name="connsiteY569" fmla="*/ 3484146 h 5040560"/>
                <a:gd name="connsiteX570" fmla="*/ 8009185 w 9509967"/>
                <a:gd name="connsiteY570" fmla="*/ 3483402 h 5040560"/>
                <a:gd name="connsiteX571" fmla="*/ 8010970 w 9509967"/>
                <a:gd name="connsiteY571" fmla="*/ 3483402 h 5040560"/>
                <a:gd name="connsiteX572" fmla="*/ 8352382 w 9509967"/>
                <a:gd name="connsiteY572" fmla="*/ 3477896 h 5040560"/>
                <a:gd name="connsiteX573" fmla="*/ 8288833 w 9509967"/>
                <a:gd name="connsiteY573" fmla="*/ 3477896 h 5040560"/>
                <a:gd name="connsiteX574" fmla="*/ 8288833 w 9509967"/>
                <a:gd name="connsiteY574" fmla="*/ 3483402 h 5040560"/>
                <a:gd name="connsiteX575" fmla="*/ 8291958 w 9509967"/>
                <a:gd name="connsiteY575" fmla="*/ 3483402 h 5040560"/>
                <a:gd name="connsiteX576" fmla="*/ 8302004 w 9509967"/>
                <a:gd name="connsiteY576" fmla="*/ 3486304 h 5040560"/>
                <a:gd name="connsiteX577" fmla="*/ 8305353 w 9509967"/>
                <a:gd name="connsiteY577" fmla="*/ 3493523 h 5040560"/>
                <a:gd name="connsiteX578" fmla="*/ 8300442 w 9509967"/>
                <a:gd name="connsiteY578" fmla="*/ 3509596 h 5040560"/>
                <a:gd name="connsiteX579" fmla="*/ 8267253 w 9509967"/>
                <a:gd name="connsiteY579" fmla="*/ 3578355 h 5040560"/>
                <a:gd name="connsiteX580" fmla="*/ 8236743 w 9509967"/>
                <a:gd name="connsiteY580" fmla="*/ 3503048 h 5040560"/>
                <a:gd name="connsiteX581" fmla="*/ 8234213 w 9509967"/>
                <a:gd name="connsiteY581" fmla="*/ 3490993 h 5040560"/>
                <a:gd name="connsiteX582" fmla="*/ 8234659 w 9509967"/>
                <a:gd name="connsiteY582" fmla="*/ 3487867 h 5040560"/>
                <a:gd name="connsiteX583" fmla="*/ 8236520 w 9509967"/>
                <a:gd name="connsiteY583" fmla="*/ 3485486 h 5040560"/>
                <a:gd name="connsiteX584" fmla="*/ 8240687 w 9509967"/>
                <a:gd name="connsiteY584" fmla="*/ 3483923 h 5040560"/>
                <a:gd name="connsiteX585" fmla="*/ 8247905 w 9509967"/>
                <a:gd name="connsiteY585" fmla="*/ 3483402 h 5040560"/>
                <a:gd name="connsiteX586" fmla="*/ 8247905 w 9509967"/>
                <a:gd name="connsiteY586" fmla="*/ 3477896 h 5040560"/>
                <a:gd name="connsiteX587" fmla="*/ 8203554 w 9509967"/>
                <a:gd name="connsiteY587" fmla="*/ 3477896 h 5040560"/>
                <a:gd name="connsiteX588" fmla="*/ 8203554 w 9509967"/>
                <a:gd name="connsiteY588" fmla="*/ 3483402 h 5040560"/>
                <a:gd name="connsiteX589" fmla="*/ 8209954 w 9509967"/>
                <a:gd name="connsiteY589" fmla="*/ 3484519 h 5040560"/>
                <a:gd name="connsiteX590" fmla="*/ 8214642 w 9509967"/>
                <a:gd name="connsiteY590" fmla="*/ 3487197 h 5040560"/>
                <a:gd name="connsiteX591" fmla="*/ 8218809 w 9509967"/>
                <a:gd name="connsiteY591" fmla="*/ 3493151 h 5040560"/>
                <a:gd name="connsiteX592" fmla="*/ 8223646 w 9509967"/>
                <a:gd name="connsiteY592" fmla="*/ 3503941 h 5040560"/>
                <a:gd name="connsiteX593" fmla="*/ 8279159 w 9509967"/>
                <a:gd name="connsiteY593" fmla="*/ 3639969 h 5040560"/>
                <a:gd name="connsiteX594" fmla="*/ 8288684 w 9509967"/>
                <a:gd name="connsiteY594" fmla="*/ 3657308 h 5040560"/>
                <a:gd name="connsiteX595" fmla="*/ 8300292 w 9509967"/>
                <a:gd name="connsiteY595" fmla="*/ 3669810 h 5040560"/>
                <a:gd name="connsiteX596" fmla="*/ 8312868 w 9509967"/>
                <a:gd name="connsiteY596" fmla="*/ 3677400 h 5040560"/>
                <a:gd name="connsiteX597" fmla="*/ 8325295 w 9509967"/>
                <a:gd name="connsiteY597" fmla="*/ 3680004 h 5040560"/>
                <a:gd name="connsiteX598" fmla="*/ 8333407 w 9509967"/>
                <a:gd name="connsiteY598" fmla="*/ 3678590 h 5040560"/>
                <a:gd name="connsiteX599" fmla="*/ 8339732 w 9509967"/>
                <a:gd name="connsiteY599" fmla="*/ 3674870 h 5040560"/>
                <a:gd name="connsiteX600" fmla="*/ 8343899 w 9509967"/>
                <a:gd name="connsiteY600" fmla="*/ 3669586 h 5040560"/>
                <a:gd name="connsiteX601" fmla="*/ 8345387 w 9509967"/>
                <a:gd name="connsiteY601" fmla="*/ 3663336 h 5040560"/>
                <a:gd name="connsiteX602" fmla="*/ 8341295 w 9509967"/>
                <a:gd name="connsiteY602" fmla="*/ 3653290 h 5040560"/>
                <a:gd name="connsiteX603" fmla="*/ 8330058 w 9509967"/>
                <a:gd name="connsiteY603" fmla="*/ 3649494 h 5040560"/>
                <a:gd name="connsiteX604" fmla="*/ 8325221 w 9509967"/>
                <a:gd name="connsiteY604" fmla="*/ 3650387 h 5040560"/>
                <a:gd name="connsiteX605" fmla="*/ 8318673 w 9509967"/>
                <a:gd name="connsiteY605" fmla="*/ 3652248 h 5040560"/>
                <a:gd name="connsiteX606" fmla="*/ 8312645 w 9509967"/>
                <a:gd name="connsiteY606" fmla="*/ 3654108 h 5040560"/>
                <a:gd name="connsiteX607" fmla="*/ 8309222 w 9509967"/>
                <a:gd name="connsiteY607" fmla="*/ 3655001 h 5040560"/>
                <a:gd name="connsiteX608" fmla="*/ 8304534 w 9509967"/>
                <a:gd name="connsiteY608" fmla="*/ 3653959 h 5040560"/>
                <a:gd name="connsiteX609" fmla="*/ 8299474 w 9509967"/>
                <a:gd name="connsiteY609" fmla="*/ 3650387 h 5040560"/>
                <a:gd name="connsiteX610" fmla="*/ 8294190 w 9509967"/>
                <a:gd name="connsiteY610" fmla="*/ 3643467 h 5040560"/>
                <a:gd name="connsiteX611" fmla="*/ 8288833 w 9509967"/>
                <a:gd name="connsiteY611" fmla="*/ 3632528 h 5040560"/>
                <a:gd name="connsiteX612" fmla="*/ 8279159 w 9509967"/>
                <a:gd name="connsiteY612" fmla="*/ 3608864 h 5040560"/>
                <a:gd name="connsiteX613" fmla="*/ 8328124 w 9509967"/>
                <a:gd name="connsiteY613" fmla="*/ 3506024 h 5040560"/>
                <a:gd name="connsiteX614" fmla="*/ 8330579 w 9509967"/>
                <a:gd name="connsiteY614" fmla="*/ 3501634 h 5040560"/>
                <a:gd name="connsiteX615" fmla="*/ 8334225 w 9509967"/>
                <a:gd name="connsiteY615" fmla="*/ 3496053 h 5040560"/>
                <a:gd name="connsiteX616" fmla="*/ 8338095 w 9509967"/>
                <a:gd name="connsiteY616" fmla="*/ 3490844 h 5040560"/>
                <a:gd name="connsiteX617" fmla="*/ 8341369 w 9509967"/>
                <a:gd name="connsiteY617" fmla="*/ 3487570 h 5040560"/>
                <a:gd name="connsiteX618" fmla="*/ 8352382 w 9509967"/>
                <a:gd name="connsiteY618" fmla="*/ 3483402 h 5040560"/>
                <a:gd name="connsiteX619" fmla="*/ 9382570 w 9509967"/>
                <a:gd name="connsiteY619" fmla="*/ 3477896 h 5040560"/>
                <a:gd name="connsiteX620" fmla="*/ 9334796 w 9509967"/>
                <a:gd name="connsiteY620" fmla="*/ 3477896 h 5040560"/>
                <a:gd name="connsiteX621" fmla="*/ 9334796 w 9509967"/>
                <a:gd name="connsiteY621" fmla="*/ 3569127 h 5040560"/>
                <a:gd name="connsiteX622" fmla="*/ 9332936 w 9509967"/>
                <a:gd name="connsiteY622" fmla="*/ 3585052 h 5040560"/>
                <a:gd name="connsiteX623" fmla="*/ 9327950 w 9509967"/>
                <a:gd name="connsiteY623" fmla="*/ 3594503 h 5040560"/>
                <a:gd name="connsiteX624" fmla="*/ 9320732 w 9509967"/>
                <a:gd name="connsiteY624" fmla="*/ 3598967 h 5040560"/>
                <a:gd name="connsiteX625" fmla="*/ 9312175 w 9509967"/>
                <a:gd name="connsiteY625" fmla="*/ 3600084 h 5040560"/>
                <a:gd name="connsiteX626" fmla="*/ 9305403 w 9509967"/>
                <a:gd name="connsiteY626" fmla="*/ 3599191 h 5040560"/>
                <a:gd name="connsiteX627" fmla="*/ 9297664 w 9509967"/>
                <a:gd name="connsiteY627" fmla="*/ 3596065 h 5040560"/>
                <a:gd name="connsiteX628" fmla="*/ 9288809 w 9509967"/>
                <a:gd name="connsiteY628" fmla="*/ 3590112 h 5040560"/>
                <a:gd name="connsiteX629" fmla="*/ 9278391 w 9509967"/>
                <a:gd name="connsiteY629" fmla="*/ 3580736 h 5040560"/>
                <a:gd name="connsiteX630" fmla="*/ 9278391 w 9509967"/>
                <a:gd name="connsiteY630" fmla="*/ 3503494 h 5040560"/>
                <a:gd name="connsiteX631" fmla="*/ 9279284 w 9509967"/>
                <a:gd name="connsiteY631" fmla="*/ 3493895 h 5040560"/>
                <a:gd name="connsiteX632" fmla="*/ 9282632 w 9509967"/>
                <a:gd name="connsiteY632" fmla="*/ 3487793 h 5040560"/>
                <a:gd name="connsiteX633" fmla="*/ 9289329 w 9509967"/>
                <a:gd name="connsiteY633" fmla="*/ 3484519 h 5040560"/>
                <a:gd name="connsiteX634" fmla="*/ 9300268 w 9509967"/>
                <a:gd name="connsiteY634" fmla="*/ 3483402 h 5040560"/>
                <a:gd name="connsiteX635" fmla="*/ 9300268 w 9509967"/>
                <a:gd name="connsiteY635" fmla="*/ 3477896 h 5040560"/>
                <a:gd name="connsiteX636" fmla="*/ 9253834 w 9509967"/>
                <a:gd name="connsiteY636" fmla="*/ 3477896 h 5040560"/>
                <a:gd name="connsiteX637" fmla="*/ 9253834 w 9509967"/>
                <a:gd name="connsiteY637" fmla="*/ 3560495 h 5040560"/>
                <a:gd name="connsiteX638" fmla="*/ 9252792 w 9509967"/>
                <a:gd name="connsiteY638" fmla="*/ 3589517 h 5040560"/>
                <a:gd name="connsiteX639" fmla="*/ 9249146 w 9509967"/>
                <a:gd name="connsiteY639" fmla="*/ 3596809 h 5040560"/>
                <a:gd name="connsiteX640" fmla="*/ 9243416 w 9509967"/>
                <a:gd name="connsiteY640" fmla="*/ 3598893 h 5040560"/>
                <a:gd name="connsiteX641" fmla="*/ 9232998 w 9509967"/>
                <a:gd name="connsiteY641" fmla="*/ 3596363 h 5040560"/>
                <a:gd name="connsiteX642" fmla="*/ 9230915 w 9509967"/>
                <a:gd name="connsiteY642" fmla="*/ 3601572 h 5040560"/>
                <a:gd name="connsiteX643" fmla="*/ 9271693 w 9509967"/>
                <a:gd name="connsiteY643" fmla="*/ 3618389 h 5040560"/>
                <a:gd name="connsiteX644" fmla="*/ 9278391 w 9509967"/>
                <a:gd name="connsiteY644" fmla="*/ 3618389 h 5040560"/>
                <a:gd name="connsiteX645" fmla="*/ 9278391 w 9509967"/>
                <a:gd name="connsiteY645" fmla="*/ 3589517 h 5040560"/>
                <a:gd name="connsiteX646" fmla="*/ 9305180 w 9509967"/>
                <a:gd name="connsiteY646" fmla="*/ 3613478 h 5040560"/>
                <a:gd name="connsiteX647" fmla="*/ 9324676 w 9509967"/>
                <a:gd name="connsiteY647" fmla="*/ 3618389 h 5040560"/>
                <a:gd name="connsiteX648" fmla="*/ 9344470 w 9509967"/>
                <a:gd name="connsiteY648" fmla="*/ 3611915 h 5040560"/>
                <a:gd name="connsiteX649" fmla="*/ 9356228 w 9509967"/>
                <a:gd name="connsiteY649" fmla="*/ 3594726 h 5040560"/>
                <a:gd name="connsiteX650" fmla="*/ 9359502 w 9509967"/>
                <a:gd name="connsiteY650" fmla="*/ 3565258 h 5040560"/>
                <a:gd name="connsiteX651" fmla="*/ 9359502 w 9509967"/>
                <a:gd name="connsiteY651" fmla="*/ 3504387 h 5040560"/>
                <a:gd name="connsiteX652" fmla="*/ 9360619 w 9509967"/>
                <a:gd name="connsiteY652" fmla="*/ 3493523 h 5040560"/>
                <a:gd name="connsiteX653" fmla="*/ 9364264 w 9509967"/>
                <a:gd name="connsiteY653" fmla="*/ 3487123 h 5040560"/>
                <a:gd name="connsiteX654" fmla="*/ 9370887 w 9509967"/>
                <a:gd name="connsiteY654" fmla="*/ 3484146 h 5040560"/>
                <a:gd name="connsiteX655" fmla="*/ 9380785 w 9509967"/>
                <a:gd name="connsiteY655" fmla="*/ 3483402 h 5040560"/>
                <a:gd name="connsiteX656" fmla="*/ 9382570 w 9509967"/>
                <a:gd name="connsiteY656" fmla="*/ 3483402 h 5040560"/>
                <a:gd name="connsiteX657" fmla="*/ 5119058 w 9509967"/>
                <a:gd name="connsiteY657" fmla="*/ 3475541 h 5040560"/>
                <a:gd name="connsiteX658" fmla="*/ 5107632 w 9509967"/>
                <a:gd name="connsiteY658" fmla="*/ 3478565 h 5040560"/>
                <a:gd name="connsiteX659" fmla="*/ 5096916 w 9509967"/>
                <a:gd name="connsiteY659" fmla="*/ 3491067 h 5040560"/>
                <a:gd name="connsiteX660" fmla="*/ 5091633 w 9509967"/>
                <a:gd name="connsiteY660" fmla="*/ 3508852 h 5040560"/>
                <a:gd name="connsiteX661" fmla="*/ 5090219 w 9509967"/>
                <a:gd name="connsiteY661" fmla="*/ 3529390 h 5040560"/>
                <a:gd name="connsiteX662" fmla="*/ 5090219 w 9509967"/>
                <a:gd name="connsiteY662" fmla="*/ 3583415 h 5040560"/>
                <a:gd name="connsiteX663" fmla="*/ 5089996 w 9509967"/>
                <a:gd name="connsiteY663" fmla="*/ 3594949 h 5040560"/>
                <a:gd name="connsiteX664" fmla="*/ 5087912 w 9509967"/>
                <a:gd name="connsiteY664" fmla="*/ 3602539 h 5040560"/>
                <a:gd name="connsiteX665" fmla="*/ 5081959 w 9509967"/>
                <a:gd name="connsiteY665" fmla="*/ 3606930 h 5040560"/>
                <a:gd name="connsiteX666" fmla="*/ 5069978 w 9509967"/>
                <a:gd name="connsiteY666" fmla="*/ 3608864 h 5040560"/>
                <a:gd name="connsiteX667" fmla="*/ 5069978 w 9509967"/>
                <a:gd name="connsiteY667" fmla="*/ 3614222 h 5040560"/>
                <a:gd name="connsiteX668" fmla="*/ 5136951 w 9509967"/>
                <a:gd name="connsiteY668" fmla="*/ 3614222 h 5040560"/>
                <a:gd name="connsiteX669" fmla="*/ 5136951 w 9509967"/>
                <a:gd name="connsiteY669" fmla="*/ 3608864 h 5040560"/>
                <a:gd name="connsiteX670" fmla="*/ 5133826 w 9509967"/>
                <a:gd name="connsiteY670" fmla="*/ 3608864 h 5040560"/>
                <a:gd name="connsiteX671" fmla="*/ 5123408 w 9509967"/>
                <a:gd name="connsiteY671" fmla="*/ 3607674 h 5040560"/>
                <a:gd name="connsiteX672" fmla="*/ 5117752 w 9509967"/>
                <a:gd name="connsiteY672" fmla="*/ 3603581 h 5040560"/>
                <a:gd name="connsiteX673" fmla="*/ 5115371 w 9509967"/>
                <a:gd name="connsiteY673" fmla="*/ 3595768 h 5040560"/>
                <a:gd name="connsiteX674" fmla="*/ 5114925 w 9509967"/>
                <a:gd name="connsiteY674" fmla="*/ 3583415 h 5040560"/>
                <a:gd name="connsiteX675" fmla="*/ 5114925 w 9509967"/>
                <a:gd name="connsiteY675" fmla="*/ 3529390 h 5040560"/>
                <a:gd name="connsiteX676" fmla="*/ 5115148 w 9509967"/>
                <a:gd name="connsiteY676" fmla="*/ 3516368 h 5040560"/>
                <a:gd name="connsiteX677" fmla="*/ 5117306 w 9509967"/>
                <a:gd name="connsiteY677" fmla="*/ 3504313 h 5040560"/>
                <a:gd name="connsiteX678" fmla="*/ 5123780 w 9509967"/>
                <a:gd name="connsiteY678" fmla="*/ 3495383 h 5040560"/>
                <a:gd name="connsiteX679" fmla="*/ 5131030 w 9509967"/>
                <a:gd name="connsiteY679" fmla="*/ 3493436 h 5040560"/>
                <a:gd name="connsiteX680" fmla="*/ 525363 w 9509967"/>
                <a:gd name="connsiteY680" fmla="*/ 3473877 h 5040560"/>
                <a:gd name="connsiteX681" fmla="*/ 506983 w 9509967"/>
                <a:gd name="connsiteY681" fmla="*/ 3476854 h 5040560"/>
                <a:gd name="connsiteX682" fmla="*/ 492472 w 9509967"/>
                <a:gd name="connsiteY682" fmla="*/ 3484593 h 5040560"/>
                <a:gd name="connsiteX683" fmla="*/ 482873 w 9509967"/>
                <a:gd name="connsiteY683" fmla="*/ 3495160 h 5040560"/>
                <a:gd name="connsiteX684" fmla="*/ 479375 w 9509967"/>
                <a:gd name="connsiteY684" fmla="*/ 3506620 h 5040560"/>
                <a:gd name="connsiteX685" fmla="*/ 482947 w 9509967"/>
                <a:gd name="connsiteY685" fmla="*/ 3515772 h 5040560"/>
                <a:gd name="connsiteX686" fmla="*/ 493216 w 9509967"/>
                <a:gd name="connsiteY686" fmla="*/ 3519270 h 5040560"/>
                <a:gd name="connsiteX687" fmla="*/ 499542 w 9509967"/>
                <a:gd name="connsiteY687" fmla="*/ 3518526 h 5040560"/>
                <a:gd name="connsiteX688" fmla="*/ 504602 w 9509967"/>
                <a:gd name="connsiteY688" fmla="*/ 3515847 h 5040560"/>
                <a:gd name="connsiteX689" fmla="*/ 508099 w 9509967"/>
                <a:gd name="connsiteY689" fmla="*/ 3510489 h 5040560"/>
                <a:gd name="connsiteX690" fmla="*/ 509885 w 9509967"/>
                <a:gd name="connsiteY690" fmla="*/ 3501708 h 5040560"/>
                <a:gd name="connsiteX691" fmla="*/ 515764 w 9509967"/>
                <a:gd name="connsiteY691" fmla="*/ 3488388 h 5040560"/>
                <a:gd name="connsiteX692" fmla="*/ 530275 w 9509967"/>
                <a:gd name="connsiteY692" fmla="*/ 3483849 h 5040560"/>
                <a:gd name="connsiteX693" fmla="*/ 545753 w 9509967"/>
                <a:gd name="connsiteY693" fmla="*/ 3487793 h 5040560"/>
                <a:gd name="connsiteX694" fmla="*/ 557064 w 9509967"/>
                <a:gd name="connsiteY694" fmla="*/ 3498508 h 5040560"/>
                <a:gd name="connsiteX695" fmla="*/ 563984 w 9509967"/>
                <a:gd name="connsiteY695" fmla="*/ 3514284 h 5040560"/>
                <a:gd name="connsiteX696" fmla="*/ 566291 w 9509967"/>
                <a:gd name="connsiteY696" fmla="*/ 3533409 h 5040560"/>
                <a:gd name="connsiteX697" fmla="*/ 563240 w 9509967"/>
                <a:gd name="connsiteY697" fmla="*/ 3556403 h 5040560"/>
                <a:gd name="connsiteX698" fmla="*/ 554459 w 9509967"/>
                <a:gd name="connsiteY698" fmla="*/ 3576122 h 5040560"/>
                <a:gd name="connsiteX699" fmla="*/ 540544 w 9509967"/>
                <a:gd name="connsiteY699" fmla="*/ 3589963 h 5040560"/>
                <a:gd name="connsiteX700" fmla="*/ 521940 w 9509967"/>
                <a:gd name="connsiteY700" fmla="*/ 3595172 h 5040560"/>
                <a:gd name="connsiteX701" fmla="*/ 510034 w 9509967"/>
                <a:gd name="connsiteY701" fmla="*/ 3593610 h 5040560"/>
                <a:gd name="connsiteX702" fmla="*/ 499170 w 9509967"/>
                <a:gd name="connsiteY702" fmla="*/ 3588177 h 5040560"/>
                <a:gd name="connsiteX703" fmla="*/ 489124 w 9509967"/>
                <a:gd name="connsiteY703" fmla="*/ 3577536 h 5040560"/>
                <a:gd name="connsiteX704" fmla="*/ 479822 w 9509967"/>
                <a:gd name="connsiteY704" fmla="*/ 3560346 h 5040560"/>
                <a:gd name="connsiteX705" fmla="*/ 475506 w 9509967"/>
                <a:gd name="connsiteY705" fmla="*/ 3562430 h 5040560"/>
                <a:gd name="connsiteX706" fmla="*/ 483989 w 9509967"/>
                <a:gd name="connsiteY706" fmla="*/ 3586391 h 5040560"/>
                <a:gd name="connsiteX707" fmla="*/ 497235 w 9509967"/>
                <a:gd name="connsiteY707" fmla="*/ 3603953 h 5040560"/>
                <a:gd name="connsiteX708" fmla="*/ 513904 w 9509967"/>
                <a:gd name="connsiteY708" fmla="*/ 3614743 h 5040560"/>
                <a:gd name="connsiteX709" fmla="*/ 532656 w 9509967"/>
                <a:gd name="connsiteY709" fmla="*/ 3618389 h 5040560"/>
                <a:gd name="connsiteX710" fmla="*/ 554534 w 9509967"/>
                <a:gd name="connsiteY710" fmla="*/ 3613329 h 5040560"/>
                <a:gd name="connsiteX711" fmla="*/ 572914 w 9509967"/>
                <a:gd name="connsiteY711" fmla="*/ 3598893 h 5040560"/>
                <a:gd name="connsiteX712" fmla="*/ 585639 w 9509967"/>
                <a:gd name="connsiteY712" fmla="*/ 3576197 h 5040560"/>
                <a:gd name="connsiteX713" fmla="*/ 590401 w 9509967"/>
                <a:gd name="connsiteY713" fmla="*/ 3546208 h 5040560"/>
                <a:gd name="connsiteX714" fmla="*/ 585192 w 9509967"/>
                <a:gd name="connsiteY714" fmla="*/ 3516814 h 5040560"/>
                <a:gd name="connsiteX715" fmla="*/ 571128 w 9509967"/>
                <a:gd name="connsiteY715" fmla="*/ 3493969 h 5040560"/>
                <a:gd name="connsiteX716" fmla="*/ 550441 w 9509967"/>
                <a:gd name="connsiteY716" fmla="*/ 3479161 h 5040560"/>
                <a:gd name="connsiteX717" fmla="*/ 525363 w 9509967"/>
                <a:gd name="connsiteY717" fmla="*/ 3473877 h 5040560"/>
                <a:gd name="connsiteX718" fmla="*/ 677763 w 9509967"/>
                <a:gd name="connsiteY718" fmla="*/ 3473877 h 5040560"/>
                <a:gd name="connsiteX719" fmla="*/ 659383 w 9509967"/>
                <a:gd name="connsiteY719" fmla="*/ 3476854 h 5040560"/>
                <a:gd name="connsiteX720" fmla="*/ 644872 w 9509967"/>
                <a:gd name="connsiteY720" fmla="*/ 3484593 h 5040560"/>
                <a:gd name="connsiteX721" fmla="*/ 635273 w 9509967"/>
                <a:gd name="connsiteY721" fmla="*/ 3495160 h 5040560"/>
                <a:gd name="connsiteX722" fmla="*/ 631775 w 9509967"/>
                <a:gd name="connsiteY722" fmla="*/ 3506620 h 5040560"/>
                <a:gd name="connsiteX723" fmla="*/ 635347 w 9509967"/>
                <a:gd name="connsiteY723" fmla="*/ 3515772 h 5040560"/>
                <a:gd name="connsiteX724" fmla="*/ 645616 w 9509967"/>
                <a:gd name="connsiteY724" fmla="*/ 3519270 h 5040560"/>
                <a:gd name="connsiteX725" fmla="*/ 651942 w 9509967"/>
                <a:gd name="connsiteY725" fmla="*/ 3518526 h 5040560"/>
                <a:gd name="connsiteX726" fmla="*/ 657002 w 9509967"/>
                <a:gd name="connsiteY726" fmla="*/ 3515847 h 5040560"/>
                <a:gd name="connsiteX727" fmla="*/ 660499 w 9509967"/>
                <a:gd name="connsiteY727" fmla="*/ 3510489 h 5040560"/>
                <a:gd name="connsiteX728" fmla="*/ 662285 w 9509967"/>
                <a:gd name="connsiteY728" fmla="*/ 3501708 h 5040560"/>
                <a:gd name="connsiteX729" fmla="*/ 668164 w 9509967"/>
                <a:gd name="connsiteY729" fmla="*/ 3488388 h 5040560"/>
                <a:gd name="connsiteX730" fmla="*/ 682675 w 9509967"/>
                <a:gd name="connsiteY730" fmla="*/ 3483849 h 5040560"/>
                <a:gd name="connsiteX731" fmla="*/ 698153 w 9509967"/>
                <a:gd name="connsiteY731" fmla="*/ 3487793 h 5040560"/>
                <a:gd name="connsiteX732" fmla="*/ 709464 w 9509967"/>
                <a:gd name="connsiteY732" fmla="*/ 3498508 h 5040560"/>
                <a:gd name="connsiteX733" fmla="*/ 716384 w 9509967"/>
                <a:gd name="connsiteY733" fmla="*/ 3514284 h 5040560"/>
                <a:gd name="connsiteX734" fmla="*/ 718691 w 9509967"/>
                <a:gd name="connsiteY734" fmla="*/ 3533409 h 5040560"/>
                <a:gd name="connsiteX735" fmla="*/ 715640 w 9509967"/>
                <a:gd name="connsiteY735" fmla="*/ 3556403 h 5040560"/>
                <a:gd name="connsiteX736" fmla="*/ 706859 w 9509967"/>
                <a:gd name="connsiteY736" fmla="*/ 3576122 h 5040560"/>
                <a:gd name="connsiteX737" fmla="*/ 692944 w 9509967"/>
                <a:gd name="connsiteY737" fmla="*/ 3589963 h 5040560"/>
                <a:gd name="connsiteX738" fmla="*/ 674340 w 9509967"/>
                <a:gd name="connsiteY738" fmla="*/ 3595172 h 5040560"/>
                <a:gd name="connsiteX739" fmla="*/ 662434 w 9509967"/>
                <a:gd name="connsiteY739" fmla="*/ 3593610 h 5040560"/>
                <a:gd name="connsiteX740" fmla="*/ 651570 w 9509967"/>
                <a:gd name="connsiteY740" fmla="*/ 3588177 h 5040560"/>
                <a:gd name="connsiteX741" fmla="*/ 641524 w 9509967"/>
                <a:gd name="connsiteY741" fmla="*/ 3577536 h 5040560"/>
                <a:gd name="connsiteX742" fmla="*/ 632222 w 9509967"/>
                <a:gd name="connsiteY742" fmla="*/ 3560346 h 5040560"/>
                <a:gd name="connsiteX743" fmla="*/ 627906 w 9509967"/>
                <a:gd name="connsiteY743" fmla="*/ 3562430 h 5040560"/>
                <a:gd name="connsiteX744" fmla="*/ 636389 w 9509967"/>
                <a:gd name="connsiteY744" fmla="*/ 3586391 h 5040560"/>
                <a:gd name="connsiteX745" fmla="*/ 649635 w 9509967"/>
                <a:gd name="connsiteY745" fmla="*/ 3603953 h 5040560"/>
                <a:gd name="connsiteX746" fmla="*/ 666304 w 9509967"/>
                <a:gd name="connsiteY746" fmla="*/ 3614743 h 5040560"/>
                <a:gd name="connsiteX747" fmla="*/ 685056 w 9509967"/>
                <a:gd name="connsiteY747" fmla="*/ 3618389 h 5040560"/>
                <a:gd name="connsiteX748" fmla="*/ 706934 w 9509967"/>
                <a:gd name="connsiteY748" fmla="*/ 3613329 h 5040560"/>
                <a:gd name="connsiteX749" fmla="*/ 725314 w 9509967"/>
                <a:gd name="connsiteY749" fmla="*/ 3598893 h 5040560"/>
                <a:gd name="connsiteX750" fmla="*/ 738039 w 9509967"/>
                <a:gd name="connsiteY750" fmla="*/ 3576197 h 5040560"/>
                <a:gd name="connsiteX751" fmla="*/ 742801 w 9509967"/>
                <a:gd name="connsiteY751" fmla="*/ 3546208 h 5040560"/>
                <a:gd name="connsiteX752" fmla="*/ 737592 w 9509967"/>
                <a:gd name="connsiteY752" fmla="*/ 3516814 h 5040560"/>
                <a:gd name="connsiteX753" fmla="*/ 723528 w 9509967"/>
                <a:gd name="connsiteY753" fmla="*/ 3493969 h 5040560"/>
                <a:gd name="connsiteX754" fmla="*/ 702841 w 9509967"/>
                <a:gd name="connsiteY754" fmla="*/ 3479161 h 5040560"/>
                <a:gd name="connsiteX755" fmla="*/ 677763 w 9509967"/>
                <a:gd name="connsiteY755" fmla="*/ 3473877 h 5040560"/>
                <a:gd name="connsiteX756" fmla="*/ 1001762 w 9509967"/>
                <a:gd name="connsiteY756" fmla="*/ 3473877 h 5040560"/>
                <a:gd name="connsiteX757" fmla="*/ 994470 w 9509967"/>
                <a:gd name="connsiteY757" fmla="*/ 3474770 h 5040560"/>
                <a:gd name="connsiteX758" fmla="*/ 985466 w 9509967"/>
                <a:gd name="connsiteY758" fmla="*/ 3476705 h 5040560"/>
                <a:gd name="connsiteX759" fmla="*/ 977206 w 9509967"/>
                <a:gd name="connsiteY759" fmla="*/ 3478640 h 5040560"/>
                <a:gd name="connsiteX760" fmla="*/ 972145 w 9509967"/>
                <a:gd name="connsiteY760" fmla="*/ 3479533 h 5040560"/>
                <a:gd name="connsiteX761" fmla="*/ 968425 w 9509967"/>
                <a:gd name="connsiteY761" fmla="*/ 3478491 h 5040560"/>
                <a:gd name="connsiteX762" fmla="*/ 965299 w 9509967"/>
                <a:gd name="connsiteY762" fmla="*/ 3473877 h 5040560"/>
                <a:gd name="connsiteX763" fmla="*/ 960388 w 9509967"/>
                <a:gd name="connsiteY763" fmla="*/ 3473877 h 5040560"/>
                <a:gd name="connsiteX764" fmla="*/ 960388 w 9509967"/>
                <a:gd name="connsiteY764" fmla="*/ 3520312 h 5040560"/>
                <a:gd name="connsiteX765" fmla="*/ 965299 w 9509967"/>
                <a:gd name="connsiteY765" fmla="*/ 3520312 h 5040560"/>
                <a:gd name="connsiteX766" fmla="*/ 971699 w 9509967"/>
                <a:gd name="connsiteY766" fmla="*/ 3502080 h 5040560"/>
                <a:gd name="connsiteX767" fmla="*/ 979810 w 9509967"/>
                <a:gd name="connsiteY767" fmla="*/ 3490546 h 5040560"/>
                <a:gd name="connsiteX768" fmla="*/ 989930 w 9509967"/>
                <a:gd name="connsiteY768" fmla="*/ 3484444 h 5040560"/>
                <a:gd name="connsiteX769" fmla="*/ 1002358 w 9509967"/>
                <a:gd name="connsiteY769" fmla="*/ 3482658 h 5040560"/>
                <a:gd name="connsiteX770" fmla="*/ 1011808 w 9509967"/>
                <a:gd name="connsiteY770" fmla="*/ 3484221 h 5040560"/>
                <a:gd name="connsiteX771" fmla="*/ 1019101 w 9509967"/>
                <a:gd name="connsiteY771" fmla="*/ 3488239 h 5040560"/>
                <a:gd name="connsiteX772" fmla="*/ 1023863 w 9509967"/>
                <a:gd name="connsiteY772" fmla="*/ 3493895 h 5040560"/>
                <a:gd name="connsiteX773" fmla="*/ 1025575 w 9509967"/>
                <a:gd name="connsiteY773" fmla="*/ 3500369 h 5040560"/>
                <a:gd name="connsiteX774" fmla="*/ 1024384 w 9509967"/>
                <a:gd name="connsiteY774" fmla="*/ 3508108 h 5040560"/>
                <a:gd name="connsiteX775" fmla="*/ 1019398 w 9509967"/>
                <a:gd name="connsiteY775" fmla="*/ 3515475 h 5040560"/>
                <a:gd name="connsiteX776" fmla="*/ 1008534 w 9509967"/>
                <a:gd name="connsiteY776" fmla="*/ 3523586 h 5040560"/>
                <a:gd name="connsiteX777" fmla="*/ 989558 w 9509967"/>
                <a:gd name="connsiteY777" fmla="*/ 3533706 h 5040560"/>
                <a:gd name="connsiteX778" fmla="*/ 971029 w 9509967"/>
                <a:gd name="connsiteY778" fmla="*/ 3544273 h 5040560"/>
                <a:gd name="connsiteX779" fmla="*/ 958825 w 9509967"/>
                <a:gd name="connsiteY779" fmla="*/ 3554691 h 5040560"/>
                <a:gd name="connsiteX780" fmla="*/ 952128 w 9509967"/>
                <a:gd name="connsiteY780" fmla="*/ 3565481 h 5040560"/>
                <a:gd name="connsiteX781" fmla="*/ 950119 w 9509967"/>
                <a:gd name="connsiteY781" fmla="*/ 3577015 h 5040560"/>
                <a:gd name="connsiteX782" fmla="*/ 954063 w 9509967"/>
                <a:gd name="connsiteY782" fmla="*/ 3594056 h 5040560"/>
                <a:gd name="connsiteX783" fmla="*/ 964406 w 9509967"/>
                <a:gd name="connsiteY783" fmla="*/ 3607078 h 5040560"/>
                <a:gd name="connsiteX784" fmla="*/ 978991 w 9509967"/>
                <a:gd name="connsiteY784" fmla="*/ 3615413 h 5040560"/>
                <a:gd name="connsiteX785" fmla="*/ 995660 w 9509967"/>
                <a:gd name="connsiteY785" fmla="*/ 3618389 h 5040560"/>
                <a:gd name="connsiteX786" fmla="*/ 1009055 w 9509967"/>
                <a:gd name="connsiteY786" fmla="*/ 3617348 h 5040560"/>
                <a:gd name="connsiteX787" fmla="*/ 1024235 w 9509967"/>
                <a:gd name="connsiteY787" fmla="*/ 3613925 h 5040560"/>
                <a:gd name="connsiteX788" fmla="*/ 1028700 w 9509967"/>
                <a:gd name="connsiteY788" fmla="*/ 3612808 h 5040560"/>
                <a:gd name="connsiteX789" fmla="*/ 1032272 w 9509967"/>
                <a:gd name="connsiteY789" fmla="*/ 3612436 h 5040560"/>
                <a:gd name="connsiteX790" fmla="*/ 1037630 w 9509967"/>
                <a:gd name="connsiteY790" fmla="*/ 3616306 h 5040560"/>
                <a:gd name="connsiteX791" fmla="*/ 1042541 w 9509967"/>
                <a:gd name="connsiteY791" fmla="*/ 3616306 h 5040560"/>
                <a:gd name="connsiteX792" fmla="*/ 1042541 w 9509967"/>
                <a:gd name="connsiteY792" fmla="*/ 3567639 h 5040560"/>
                <a:gd name="connsiteX793" fmla="*/ 1037630 w 9509967"/>
                <a:gd name="connsiteY793" fmla="*/ 3567639 h 5040560"/>
                <a:gd name="connsiteX794" fmla="*/ 1031379 w 9509967"/>
                <a:gd name="connsiteY794" fmla="*/ 3585945 h 5040560"/>
                <a:gd name="connsiteX795" fmla="*/ 1021631 w 9509967"/>
                <a:gd name="connsiteY795" fmla="*/ 3599042 h 5040560"/>
                <a:gd name="connsiteX796" fmla="*/ 1009278 w 9509967"/>
                <a:gd name="connsiteY796" fmla="*/ 3606930 h 5040560"/>
                <a:gd name="connsiteX797" fmla="*/ 995363 w 9509967"/>
                <a:gd name="connsiteY797" fmla="*/ 3609609 h 5040560"/>
                <a:gd name="connsiteX798" fmla="*/ 986061 w 9509967"/>
                <a:gd name="connsiteY798" fmla="*/ 3607971 h 5040560"/>
                <a:gd name="connsiteX799" fmla="*/ 978694 w 9509967"/>
                <a:gd name="connsiteY799" fmla="*/ 3603581 h 5040560"/>
                <a:gd name="connsiteX800" fmla="*/ 973857 w 9509967"/>
                <a:gd name="connsiteY800" fmla="*/ 3597107 h 5040560"/>
                <a:gd name="connsiteX801" fmla="*/ 972145 w 9509967"/>
                <a:gd name="connsiteY801" fmla="*/ 3589070 h 5040560"/>
                <a:gd name="connsiteX802" fmla="*/ 973634 w 9509967"/>
                <a:gd name="connsiteY802" fmla="*/ 3579917 h 5040560"/>
                <a:gd name="connsiteX803" fmla="*/ 979140 w 9509967"/>
                <a:gd name="connsiteY803" fmla="*/ 3571955 h 5040560"/>
                <a:gd name="connsiteX804" fmla="*/ 990154 w 9509967"/>
                <a:gd name="connsiteY804" fmla="*/ 3563844 h 5040560"/>
                <a:gd name="connsiteX805" fmla="*/ 1008162 w 9509967"/>
                <a:gd name="connsiteY805" fmla="*/ 3554096 h 5040560"/>
                <a:gd name="connsiteX806" fmla="*/ 1025947 w 9509967"/>
                <a:gd name="connsiteY806" fmla="*/ 3544124 h 5040560"/>
                <a:gd name="connsiteX807" fmla="*/ 1036588 w 9509967"/>
                <a:gd name="connsiteY807" fmla="*/ 3534822 h 5040560"/>
                <a:gd name="connsiteX808" fmla="*/ 1041797 w 9509967"/>
                <a:gd name="connsiteY808" fmla="*/ 3525000 h 5040560"/>
                <a:gd name="connsiteX809" fmla="*/ 1043136 w 9509967"/>
                <a:gd name="connsiteY809" fmla="*/ 3513317 h 5040560"/>
                <a:gd name="connsiteX810" fmla="*/ 1040085 w 9509967"/>
                <a:gd name="connsiteY810" fmla="*/ 3497764 h 5040560"/>
                <a:gd name="connsiteX811" fmla="*/ 1031528 w 9509967"/>
                <a:gd name="connsiteY811" fmla="*/ 3485263 h 5040560"/>
                <a:gd name="connsiteX812" fmla="*/ 1018431 w 9509967"/>
                <a:gd name="connsiteY812" fmla="*/ 3476928 h 5040560"/>
                <a:gd name="connsiteX813" fmla="*/ 1001762 w 9509967"/>
                <a:gd name="connsiteY813" fmla="*/ 3473877 h 5040560"/>
                <a:gd name="connsiteX814" fmla="*/ 1315194 w 9509967"/>
                <a:gd name="connsiteY814" fmla="*/ 3473877 h 5040560"/>
                <a:gd name="connsiteX815" fmla="*/ 1288703 w 9509967"/>
                <a:gd name="connsiteY815" fmla="*/ 3479533 h 5040560"/>
                <a:gd name="connsiteX816" fmla="*/ 1267941 w 9509967"/>
                <a:gd name="connsiteY816" fmla="*/ 3494713 h 5040560"/>
                <a:gd name="connsiteX817" fmla="*/ 1254398 w 9509967"/>
                <a:gd name="connsiteY817" fmla="*/ 3516889 h 5040560"/>
                <a:gd name="connsiteX818" fmla="*/ 1249561 w 9509967"/>
                <a:gd name="connsiteY818" fmla="*/ 3543529 h 5040560"/>
                <a:gd name="connsiteX819" fmla="*/ 1254547 w 9509967"/>
                <a:gd name="connsiteY819" fmla="*/ 3571732 h 5040560"/>
                <a:gd name="connsiteX820" fmla="*/ 1268462 w 9509967"/>
                <a:gd name="connsiteY820" fmla="*/ 3595619 h 5040560"/>
                <a:gd name="connsiteX821" fmla="*/ 1289745 w 9509967"/>
                <a:gd name="connsiteY821" fmla="*/ 3612213 h 5040560"/>
                <a:gd name="connsiteX822" fmla="*/ 1316831 w 9509967"/>
                <a:gd name="connsiteY822" fmla="*/ 3618389 h 5040560"/>
                <a:gd name="connsiteX823" fmla="*/ 1343099 w 9509967"/>
                <a:gd name="connsiteY823" fmla="*/ 3612436 h 5040560"/>
                <a:gd name="connsiteX824" fmla="*/ 1363415 w 9509967"/>
                <a:gd name="connsiteY824" fmla="*/ 3596586 h 5040560"/>
                <a:gd name="connsiteX825" fmla="*/ 1376511 w 9509967"/>
                <a:gd name="connsiteY825" fmla="*/ 3573890 h 5040560"/>
                <a:gd name="connsiteX826" fmla="*/ 1381125 w 9509967"/>
                <a:gd name="connsiteY826" fmla="*/ 3547398 h 5040560"/>
                <a:gd name="connsiteX827" fmla="*/ 1376363 w 9509967"/>
                <a:gd name="connsiteY827" fmla="*/ 3520312 h 5040560"/>
                <a:gd name="connsiteX828" fmla="*/ 1362893 w 9509967"/>
                <a:gd name="connsiteY828" fmla="*/ 3496722 h 5040560"/>
                <a:gd name="connsiteX829" fmla="*/ 1342057 w 9509967"/>
                <a:gd name="connsiteY829" fmla="*/ 3480128 h 5040560"/>
                <a:gd name="connsiteX830" fmla="*/ 1315194 w 9509967"/>
                <a:gd name="connsiteY830" fmla="*/ 3473877 h 5040560"/>
                <a:gd name="connsiteX831" fmla="*/ 1979563 w 9509967"/>
                <a:gd name="connsiteY831" fmla="*/ 3473877 h 5040560"/>
                <a:gd name="connsiteX832" fmla="*/ 1973015 w 9509967"/>
                <a:gd name="connsiteY832" fmla="*/ 3473877 h 5040560"/>
                <a:gd name="connsiteX833" fmla="*/ 1973015 w 9509967"/>
                <a:gd name="connsiteY833" fmla="*/ 3583415 h 5040560"/>
                <a:gd name="connsiteX834" fmla="*/ 1972568 w 9509967"/>
                <a:gd name="connsiteY834" fmla="*/ 3594056 h 5040560"/>
                <a:gd name="connsiteX835" fmla="*/ 1971229 w 9509967"/>
                <a:gd name="connsiteY835" fmla="*/ 3600679 h 5040560"/>
                <a:gd name="connsiteX836" fmla="*/ 1968922 w 9509967"/>
                <a:gd name="connsiteY836" fmla="*/ 3604474 h 5040560"/>
                <a:gd name="connsiteX837" fmla="*/ 1965722 w 9509967"/>
                <a:gd name="connsiteY837" fmla="*/ 3606781 h 5040560"/>
                <a:gd name="connsiteX838" fmla="*/ 1952327 w 9509967"/>
                <a:gd name="connsiteY838" fmla="*/ 3608864 h 5040560"/>
                <a:gd name="connsiteX839" fmla="*/ 1952327 w 9509967"/>
                <a:gd name="connsiteY839" fmla="*/ 3614222 h 5040560"/>
                <a:gd name="connsiteX840" fmla="*/ 2018556 w 9509967"/>
                <a:gd name="connsiteY840" fmla="*/ 3614222 h 5040560"/>
                <a:gd name="connsiteX841" fmla="*/ 2018556 w 9509967"/>
                <a:gd name="connsiteY841" fmla="*/ 3608864 h 5040560"/>
                <a:gd name="connsiteX842" fmla="*/ 2010296 w 9509967"/>
                <a:gd name="connsiteY842" fmla="*/ 3608418 h 5040560"/>
                <a:gd name="connsiteX843" fmla="*/ 2005087 w 9509967"/>
                <a:gd name="connsiteY843" fmla="*/ 3606930 h 5040560"/>
                <a:gd name="connsiteX844" fmla="*/ 2001961 w 9509967"/>
                <a:gd name="connsiteY844" fmla="*/ 3604325 h 5040560"/>
                <a:gd name="connsiteX845" fmla="*/ 1999803 w 9509967"/>
                <a:gd name="connsiteY845" fmla="*/ 3600530 h 5040560"/>
                <a:gd name="connsiteX846" fmla="*/ 1997720 w 9509967"/>
                <a:gd name="connsiteY846" fmla="*/ 3583415 h 5040560"/>
                <a:gd name="connsiteX847" fmla="*/ 1997720 w 9509967"/>
                <a:gd name="connsiteY847" fmla="*/ 3530879 h 5040560"/>
                <a:gd name="connsiteX848" fmla="*/ 1998167 w 9509967"/>
                <a:gd name="connsiteY848" fmla="*/ 3510489 h 5040560"/>
                <a:gd name="connsiteX849" fmla="*/ 1999729 w 9509967"/>
                <a:gd name="connsiteY849" fmla="*/ 3499327 h 5040560"/>
                <a:gd name="connsiteX850" fmla="*/ 2003003 w 9509967"/>
                <a:gd name="connsiteY850" fmla="*/ 3494639 h 5040560"/>
                <a:gd name="connsiteX851" fmla="*/ 2008435 w 9509967"/>
                <a:gd name="connsiteY851" fmla="*/ 3493671 h 5040560"/>
                <a:gd name="connsiteX852" fmla="*/ 2018556 w 9509967"/>
                <a:gd name="connsiteY852" fmla="*/ 3495904 h 5040560"/>
                <a:gd name="connsiteX853" fmla="*/ 2020639 w 9509967"/>
                <a:gd name="connsiteY853" fmla="*/ 3490546 h 5040560"/>
                <a:gd name="connsiteX854" fmla="*/ 2158157 w 9509967"/>
                <a:gd name="connsiteY854" fmla="*/ 3473877 h 5040560"/>
                <a:gd name="connsiteX855" fmla="*/ 2151757 w 9509967"/>
                <a:gd name="connsiteY855" fmla="*/ 3473877 h 5040560"/>
                <a:gd name="connsiteX856" fmla="*/ 2151757 w 9509967"/>
                <a:gd name="connsiteY856" fmla="*/ 3502750 h 5040560"/>
                <a:gd name="connsiteX857" fmla="*/ 2106067 w 9509967"/>
                <a:gd name="connsiteY857" fmla="*/ 3473877 h 5040560"/>
                <a:gd name="connsiteX858" fmla="*/ 2092077 w 9509967"/>
                <a:gd name="connsiteY858" fmla="*/ 3476407 h 5040560"/>
                <a:gd name="connsiteX859" fmla="*/ 2080915 w 9509967"/>
                <a:gd name="connsiteY859" fmla="*/ 3484891 h 5040560"/>
                <a:gd name="connsiteX860" fmla="*/ 2073473 w 9509967"/>
                <a:gd name="connsiteY860" fmla="*/ 3500666 h 5040560"/>
                <a:gd name="connsiteX861" fmla="*/ 2070795 w 9509967"/>
                <a:gd name="connsiteY861" fmla="*/ 3525223 h 5040560"/>
                <a:gd name="connsiteX862" fmla="*/ 2070795 w 9509967"/>
                <a:gd name="connsiteY862" fmla="*/ 3583415 h 5040560"/>
                <a:gd name="connsiteX863" fmla="*/ 2069827 w 9509967"/>
                <a:gd name="connsiteY863" fmla="*/ 3597256 h 5040560"/>
                <a:gd name="connsiteX864" fmla="*/ 2066479 w 9509967"/>
                <a:gd name="connsiteY864" fmla="*/ 3604920 h 5040560"/>
                <a:gd name="connsiteX865" fmla="*/ 2060079 w 9509967"/>
                <a:gd name="connsiteY865" fmla="*/ 3608195 h 5040560"/>
                <a:gd name="connsiteX866" fmla="*/ 2049959 w 9509967"/>
                <a:gd name="connsiteY866" fmla="*/ 3608864 h 5040560"/>
                <a:gd name="connsiteX867" fmla="*/ 2049959 w 9509967"/>
                <a:gd name="connsiteY867" fmla="*/ 3614222 h 5040560"/>
                <a:gd name="connsiteX868" fmla="*/ 2117378 w 9509967"/>
                <a:gd name="connsiteY868" fmla="*/ 3614222 h 5040560"/>
                <a:gd name="connsiteX869" fmla="*/ 2117378 w 9509967"/>
                <a:gd name="connsiteY869" fmla="*/ 3608864 h 5040560"/>
                <a:gd name="connsiteX870" fmla="*/ 2114550 w 9509967"/>
                <a:gd name="connsiteY870" fmla="*/ 3608864 h 5040560"/>
                <a:gd name="connsiteX871" fmla="*/ 2104057 w 9509967"/>
                <a:gd name="connsiteY871" fmla="*/ 3607674 h 5040560"/>
                <a:gd name="connsiteX872" fmla="*/ 2098328 w 9509967"/>
                <a:gd name="connsiteY872" fmla="*/ 3603581 h 5040560"/>
                <a:gd name="connsiteX873" fmla="*/ 2095872 w 9509967"/>
                <a:gd name="connsiteY873" fmla="*/ 3595768 h 5040560"/>
                <a:gd name="connsiteX874" fmla="*/ 2095351 w 9509967"/>
                <a:gd name="connsiteY874" fmla="*/ 3583415 h 5040560"/>
                <a:gd name="connsiteX875" fmla="*/ 2095351 w 9509967"/>
                <a:gd name="connsiteY875" fmla="*/ 3527604 h 5040560"/>
                <a:gd name="connsiteX876" fmla="*/ 2100188 w 9509967"/>
                <a:gd name="connsiteY876" fmla="*/ 3500592 h 5040560"/>
                <a:gd name="connsiteX877" fmla="*/ 2116485 w 9509967"/>
                <a:gd name="connsiteY877" fmla="*/ 3492183 h 5040560"/>
                <a:gd name="connsiteX878" fmla="*/ 2151757 w 9509967"/>
                <a:gd name="connsiteY878" fmla="*/ 3511531 h 5040560"/>
                <a:gd name="connsiteX879" fmla="*/ 2151757 w 9509967"/>
                <a:gd name="connsiteY879" fmla="*/ 3583415 h 5040560"/>
                <a:gd name="connsiteX880" fmla="*/ 2150120 w 9509967"/>
                <a:gd name="connsiteY880" fmla="*/ 3600530 h 5040560"/>
                <a:gd name="connsiteX881" fmla="*/ 2147813 w 9509967"/>
                <a:gd name="connsiteY881" fmla="*/ 3604400 h 5040560"/>
                <a:gd name="connsiteX882" fmla="*/ 2144390 w 9509967"/>
                <a:gd name="connsiteY882" fmla="*/ 3607004 h 5040560"/>
                <a:gd name="connsiteX883" fmla="*/ 2138735 w 9509967"/>
                <a:gd name="connsiteY883" fmla="*/ 3608418 h 5040560"/>
                <a:gd name="connsiteX884" fmla="*/ 2129581 w 9509967"/>
                <a:gd name="connsiteY884" fmla="*/ 3608864 h 5040560"/>
                <a:gd name="connsiteX885" fmla="*/ 2129581 w 9509967"/>
                <a:gd name="connsiteY885" fmla="*/ 3614222 h 5040560"/>
                <a:gd name="connsiteX886" fmla="*/ 2197001 w 9509967"/>
                <a:gd name="connsiteY886" fmla="*/ 3614222 h 5040560"/>
                <a:gd name="connsiteX887" fmla="*/ 2197001 w 9509967"/>
                <a:gd name="connsiteY887" fmla="*/ 3608864 h 5040560"/>
                <a:gd name="connsiteX888" fmla="*/ 2194025 w 9509967"/>
                <a:gd name="connsiteY888" fmla="*/ 3608864 h 5040560"/>
                <a:gd name="connsiteX889" fmla="*/ 2185243 w 9509967"/>
                <a:gd name="connsiteY889" fmla="*/ 3607674 h 5040560"/>
                <a:gd name="connsiteX890" fmla="*/ 2179811 w 9509967"/>
                <a:gd name="connsiteY890" fmla="*/ 3603507 h 5040560"/>
                <a:gd name="connsiteX891" fmla="*/ 2177058 w 9509967"/>
                <a:gd name="connsiteY891" fmla="*/ 3595693 h 5040560"/>
                <a:gd name="connsiteX892" fmla="*/ 2176314 w 9509967"/>
                <a:gd name="connsiteY892" fmla="*/ 3583415 h 5040560"/>
                <a:gd name="connsiteX893" fmla="*/ 2176314 w 9509967"/>
                <a:gd name="connsiteY893" fmla="*/ 3532813 h 5040560"/>
                <a:gd name="connsiteX894" fmla="*/ 2177505 w 9509967"/>
                <a:gd name="connsiteY894" fmla="*/ 3502899 h 5040560"/>
                <a:gd name="connsiteX895" fmla="*/ 2180853 w 9509967"/>
                <a:gd name="connsiteY895" fmla="*/ 3495606 h 5040560"/>
                <a:gd name="connsiteX896" fmla="*/ 2187029 w 9509967"/>
                <a:gd name="connsiteY896" fmla="*/ 3493671 h 5040560"/>
                <a:gd name="connsiteX897" fmla="*/ 2197001 w 9509967"/>
                <a:gd name="connsiteY897" fmla="*/ 3495904 h 5040560"/>
                <a:gd name="connsiteX898" fmla="*/ 2199233 w 9509967"/>
                <a:gd name="connsiteY898" fmla="*/ 3490546 h 5040560"/>
                <a:gd name="connsiteX899" fmla="*/ 2538859 w 9509967"/>
                <a:gd name="connsiteY899" fmla="*/ 3473877 h 5040560"/>
                <a:gd name="connsiteX900" fmla="*/ 2532608 w 9509967"/>
                <a:gd name="connsiteY900" fmla="*/ 3473877 h 5040560"/>
                <a:gd name="connsiteX901" fmla="*/ 2532608 w 9509967"/>
                <a:gd name="connsiteY901" fmla="*/ 3504536 h 5040560"/>
                <a:gd name="connsiteX902" fmla="*/ 2497485 w 9509967"/>
                <a:gd name="connsiteY902" fmla="*/ 3473877 h 5040560"/>
                <a:gd name="connsiteX903" fmla="*/ 2490043 w 9509967"/>
                <a:gd name="connsiteY903" fmla="*/ 3475217 h 5040560"/>
                <a:gd name="connsiteX904" fmla="*/ 2484016 w 9509967"/>
                <a:gd name="connsiteY904" fmla="*/ 3478863 h 5040560"/>
                <a:gd name="connsiteX905" fmla="*/ 2479997 w 9509967"/>
                <a:gd name="connsiteY905" fmla="*/ 3484146 h 5040560"/>
                <a:gd name="connsiteX906" fmla="*/ 2478583 w 9509967"/>
                <a:gd name="connsiteY906" fmla="*/ 3490397 h 5040560"/>
                <a:gd name="connsiteX907" fmla="*/ 2482453 w 9509967"/>
                <a:gd name="connsiteY907" fmla="*/ 3500220 h 5040560"/>
                <a:gd name="connsiteX908" fmla="*/ 2491680 w 9509967"/>
                <a:gd name="connsiteY908" fmla="*/ 3504238 h 5040560"/>
                <a:gd name="connsiteX909" fmla="*/ 2497336 w 9509967"/>
                <a:gd name="connsiteY909" fmla="*/ 3502601 h 5040560"/>
                <a:gd name="connsiteX910" fmla="*/ 2503512 w 9509967"/>
                <a:gd name="connsiteY910" fmla="*/ 3499104 h 5040560"/>
                <a:gd name="connsiteX911" fmla="*/ 2509093 w 9509967"/>
                <a:gd name="connsiteY911" fmla="*/ 3495606 h 5040560"/>
                <a:gd name="connsiteX912" fmla="*/ 2512963 w 9509967"/>
                <a:gd name="connsiteY912" fmla="*/ 3493969 h 5040560"/>
                <a:gd name="connsiteX913" fmla="*/ 2517279 w 9509967"/>
                <a:gd name="connsiteY913" fmla="*/ 3495681 h 5040560"/>
                <a:gd name="connsiteX914" fmla="*/ 2522190 w 9509967"/>
                <a:gd name="connsiteY914" fmla="*/ 3500443 h 5040560"/>
                <a:gd name="connsiteX915" fmla="*/ 2527399 w 9509967"/>
                <a:gd name="connsiteY915" fmla="*/ 3507736 h 5040560"/>
                <a:gd name="connsiteX916" fmla="*/ 2532608 w 9509967"/>
                <a:gd name="connsiteY916" fmla="*/ 3517037 h 5040560"/>
                <a:gd name="connsiteX917" fmla="*/ 2532608 w 9509967"/>
                <a:gd name="connsiteY917" fmla="*/ 3582373 h 5040560"/>
                <a:gd name="connsiteX918" fmla="*/ 2531864 w 9509967"/>
                <a:gd name="connsiteY918" fmla="*/ 3593386 h 5040560"/>
                <a:gd name="connsiteX919" fmla="*/ 2528664 w 9509967"/>
                <a:gd name="connsiteY919" fmla="*/ 3601721 h 5040560"/>
                <a:gd name="connsiteX920" fmla="*/ 2521446 w 9509967"/>
                <a:gd name="connsiteY920" fmla="*/ 3607004 h 5040560"/>
                <a:gd name="connsiteX921" fmla="*/ 2508796 w 9509967"/>
                <a:gd name="connsiteY921" fmla="*/ 3608864 h 5040560"/>
                <a:gd name="connsiteX922" fmla="*/ 2508796 w 9509967"/>
                <a:gd name="connsiteY922" fmla="*/ 3614222 h 5040560"/>
                <a:gd name="connsiteX923" fmla="*/ 2578596 w 9509967"/>
                <a:gd name="connsiteY923" fmla="*/ 3614222 h 5040560"/>
                <a:gd name="connsiteX924" fmla="*/ 2578596 w 9509967"/>
                <a:gd name="connsiteY924" fmla="*/ 3608864 h 5040560"/>
                <a:gd name="connsiteX925" fmla="*/ 2567880 w 9509967"/>
                <a:gd name="connsiteY925" fmla="*/ 3607971 h 5040560"/>
                <a:gd name="connsiteX926" fmla="*/ 2561332 w 9509967"/>
                <a:gd name="connsiteY926" fmla="*/ 3604400 h 5040560"/>
                <a:gd name="connsiteX927" fmla="*/ 2558058 w 9509967"/>
                <a:gd name="connsiteY927" fmla="*/ 3596735 h 5040560"/>
                <a:gd name="connsiteX928" fmla="*/ 2557165 w 9509967"/>
                <a:gd name="connsiteY928" fmla="*/ 3583564 h 5040560"/>
                <a:gd name="connsiteX929" fmla="*/ 2557165 w 9509967"/>
                <a:gd name="connsiteY929" fmla="*/ 3530730 h 5040560"/>
                <a:gd name="connsiteX930" fmla="*/ 2558206 w 9509967"/>
                <a:gd name="connsiteY930" fmla="*/ 3502452 h 5040560"/>
                <a:gd name="connsiteX931" fmla="*/ 2568178 w 9509967"/>
                <a:gd name="connsiteY931" fmla="*/ 3493671 h 5040560"/>
                <a:gd name="connsiteX932" fmla="*/ 2578596 w 9509967"/>
                <a:gd name="connsiteY932" fmla="*/ 3495904 h 5040560"/>
                <a:gd name="connsiteX933" fmla="*/ 2580084 w 9509967"/>
                <a:gd name="connsiteY933" fmla="*/ 3490546 h 5040560"/>
                <a:gd name="connsiteX934" fmla="*/ 2677269 w 9509967"/>
                <a:gd name="connsiteY934" fmla="*/ 3473877 h 5040560"/>
                <a:gd name="connsiteX935" fmla="*/ 2650778 w 9509967"/>
                <a:gd name="connsiteY935" fmla="*/ 3479533 h 5040560"/>
                <a:gd name="connsiteX936" fmla="*/ 2630016 w 9509967"/>
                <a:gd name="connsiteY936" fmla="*/ 3494713 h 5040560"/>
                <a:gd name="connsiteX937" fmla="*/ 2616473 w 9509967"/>
                <a:gd name="connsiteY937" fmla="*/ 3516889 h 5040560"/>
                <a:gd name="connsiteX938" fmla="*/ 2611636 w 9509967"/>
                <a:gd name="connsiteY938" fmla="*/ 3543529 h 5040560"/>
                <a:gd name="connsiteX939" fmla="*/ 2616622 w 9509967"/>
                <a:gd name="connsiteY939" fmla="*/ 3571732 h 5040560"/>
                <a:gd name="connsiteX940" fmla="*/ 2630537 w 9509967"/>
                <a:gd name="connsiteY940" fmla="*/ 3595619 h 5040560"/>
                <a:gd name="connsiteX941" fmla="*/ 2651819 w 9509967"/>
                <a:gd name="connsiteY941" fmla="*/ 3612213 h 5040560"/>
                <a:gd name="connsiteX942" fmla="*/ 2678906 w 9509967"/>
                <a:gd name="connsiteY942" fmla="*/ 3618389 h 5040560"/>
                <a:gd name="connsiteX943" fmla="*/ 2705174 w 9509967"/>
                <a:gd name="connsiteY943" fmla="*/ 3612436 h 5040560"/>
                <a:gd name="connsiteX944" fmla="*/ 2725489 w 9509967"/>
                <a:gd name="connsiteY944" fmla="*/ 3596586 h 5040560"/>
                <a:gd name="connsiteX945" fmla="*/ 2738586 w 9509967"/>
                <a:gd name="connsiteY945" fmla="*/ 3573890 h 5040560"/>
                <a:gd name="connsiteX946" fmla="*/ 2743200 w 9509967"/>
                <a:gd name="connsiteY946" fmla="*/ 3547398 h 5040560"/>
                <a:gd name="connsiteX947" fmla="*/ 2738437 w 9509967"/>
                <a:gd name="connsiteY947" fmla="*/ 3520312 h 5040560"/>
                <a:gd name="connsiteX948" fmla="*/ 2724968 w 9509967"/>
                <a:gd name="connsiteY948" fmla="*/ 3496722 h 5040560"/>
                <a:gd name="connsiteX949" fmla="*/ 2704132 w 9509967"/>
                <a:gd name="connsiteY949" fmla="*/ 3480128 h 5040560"/>
                <a:gd name="connsiteX950" fmla="*/ 2677269 w 9509967"/>
                <a:gd name="connsiteY950" fmla="*/ 3473877 h 5040560"/>
                <a:gd name="connsiteX951" fmla="*/ 2824460 w 9509967"/>
                <a:gd name="connsiteY951" fmla="*/ 3473877 h 5040560"/>
                <a:gd name="connsiteX952" fmla="*/ 2803401 w 9509967"/>
                <a:gd name="connsiteY952" fmla="*/ 3479235 h 5040560"/>
                <a:gd name="connsiteX953" fmla="*/ 2787327 w 9509967"/>
                <a:gd name="connsiteY953" fmla="*/ 3493746 h 5040560"/>
                <a:gd name="connsiteX954" fmla="*/ 2777058 w 9509967"/>
                <a:gd name="connsiteY954" fmla="*/ 3515103 h 5040560"/>
                <a:gd name="connsiteX955" fmla="*/ 2773412 w 9509967"/>
                <a:gd name="connsiteY955" fmla="*/ 3541148 h 5040560"/>
                <a:gd name="connsiteX956" fmla="*/ 2777802 w 9509967"/>
                <a:gd name="connsiteY956" fmla="*/ 3570690 h 5040560"/>
                <a:gd name="connsiteX957" fmla="*/ 2790304 w 9509967"/>
                <a:gd name="connsiteY957" fmla="*/ 3595321 h 5040560"/>
                <a:gd name="connsiteX958" fmla="*/ 2809875 w 9509967"/>
                <a:gd name="connsiteY958" fmla="*/ 3612139 h 5040560"/>
                <a:gd name="connsiteX959" fmla="*/ 2835622 w 9509967"/>
                <a:gd name="connsiteY959" fmla="*/ 3618389 h 5040560"/>
                <a:gd name="connsiteX960" fmla="*/ 2844701 w 9509967"/>
                <a:gd name="connsiteY960" fmla="*/ 3617943 h 5040560"/>
                <a:gd name="connsiteX961" fmla="*/ 2852663 w 9509967"/>
                <a:gd name="connsiteY961" fmla="*/ 3616157 h 5040560"/>
                <a:gd name="connsiteX962" fmla="*/ 2860179 w 9509967"/>
                <a:gd name="connsiteY962" fmla="*/ 3612511 h 5040560"/>
                <a:gd name="connsiteX963" fmla="*/ 2868067 w 9509967"/>
                <a:gd name="connsiteY963" fmla="*/ 3606334 h 5040560"/>
                <a:gd name="connsiteX964" fmla="*/ 2868067 w 9509967"/>
                <a:gd name="connsiteY964" fmla="*/ 3647857 h 5040560"/>
                <a:gd name="connsiteX965" fmla="*/ 2867695 w 9509967"/>
                <a:gd name="connsiteY965" fmla="*/ 3659392 h 5040560"/>
                <a:gd name="connsiteX966" fmla="*/ 2866430 w 9509967"/>
                <a:gd name="connsiteY966" fmla="*/ 3665940 h 5040560"/>
                <a:gd name="connsiteX967" fmla="*/ 2864048 w 9509967"/>
                <a:gd name="connsiteY967" fmla="*/ 3669437 h 5040560"/>
                <a:gd name="connsiteX968" fmla="*/ 2860476 w 9509967"/>
                <a:gd name="connsiteY968" fmla="*/ 3671670 h 5040560"/>
                <a:gd name="connsiteX969" fmla="*/ 2844998 w 9509967"/>
                <a:gd name="connsiteY969" fmla="*/ 3673902 h 5040560"/>
                <a:gd name="connsiteX970" fmla="*/ 2844998 w 9509967"/>
                <a:gd name="connsiteY970" fmla="*/ 3679409 h 5040560"/>
                <a:gd name="connsiteX971" fmla="*/ 2916436 w 9509967"/>
                <a:gd name="connsiteY971" fmla="*/ 3679409 h 5040560"/>
                <a:gd name="connsiteX972" fmla="*/ 2916436 w 9509967"/>
                <a:gd name="connsiteY972" fmla="*/ 3673902 h 5040560"/>
                <a:gd name="connsiteX973" fmla="*/ 2912715 w 9509967"/>
                <a:gd name="connsiteY973" fmla="*/ 3673902 h 5040560"/>
                <a:gd name="connsiteX974" fmla="*/ 2901702 w 9509967"/>
                <a:gd name="connsiteY974" fmla="*/ 3672265 h 5040560"/>
                <a:gd name="connsiteX975" fmla="*/ 2894409 w 9509967"/>
                <a:gd name="connsiteY975" fmla="*/ 3665419 h 5040560"/>
                <a:gd name="connsiteX976" fmla="*/ 2892772 w 9509967"/>
                <a:gd name="connsiteY976" fmla="*/ 3646964 h 5040560"/>
                <a:gd name="connsiteX977" fmla="*/ 2892772 w 9509967"/>
                <a:gd name="connsiteY977" fmla="*/ 3518079 h 5040560"/>
                <a:gd name="connsiteX978" fmla="*/ 2893293 w 9509967"/>
                <a:gd name="connsiteY978" fmla="*/ 3505503 h 5040560"/>
                <a:gd name="connsiteX979" fmla="*/ 2895153 w 9509967"/>
                <a:gd name="connsiteY979" fmla="*/ 3498285 h 5040560"/>
                <a:gd name="connsiteX980" fmla="*/ 2898874 w 9509967"/>
                <a:gd name="connsiteY980" fmla="*/ 3494937 h 5040560"/>
                <a:gd name="connsiteX981" fmla="*/ 2904827 w 9509967"/>
                <a:gd name="connsiteY981" fmla="*/ 3494118 h 5040560"/>
                <a:gd name="connsiteX982" fmla="*/ 2913906 w 9509967"/>
                <a:gd name="connsiteY982" fmla="*/ 3496202 h 5040560"/>
                <a:gd name="connsiteX983" fmla="*/ 2915692 w 9509967"/>
                <a:gd name="connsiteY983" fmla="*/ 3491439 h 5040560"/>
                <a:gd name="connsiteX984" fmla="*/ 2873722 w 9509967"/>
                <a:gd name="connsiteY984" fmla="*/ 3474473 h 5040560"/>
                <a:gd name="connsiteX985" fmla="*/ 2868067 w 9509967"/>
                <a:gd name="connsiteY985" fmla="*/ 3474473 h 5040560"/>
                <a:gd name="connsiteX986" fmla="*/ 2868067 w 9509967"/>
                <a:gd name="connsiteY986" fmla="*/ 3506322 h 5040560"/>
                <a:gd name="connsiteX987" fmla="*/ 2857425 w 9509967"/>
                <a:gd name="connsiteY987" fmla="*/ 3491141 h 5040560"/>
                <a:gd name="connsiteX988" fmla="*/ 2846784 w 9509967"/>
                <a:gd name="connsiteY988" fmla="*/ 3481095 h 5040560"/>
                <a:gd name="connsiteX989" fmla="*/ 2835845 w 9509967"/>
                <a:gd name="connsiteY989" fmla="*/ 3475589 h 5040560"/>
                <a:gd name="connsiteX990" fmla="*/ 2824460 w 9509967"/>
                <a:gd name="connsiteY990" fmla="*/ 3473877 h 5040560"/>
                <a:gd name="connsiteX991" fmla="*/ 2995910 w 9509967"/>
                <a:gd name="connsiteY991" fmla="*/ 3473877 h 5040560"/>
                <a:gd name="connsiteX992" fmla="*/ 2974851 w 9509967"/>
                <a:gd name="connsiteY992" fmla="*/ 3479235 h 5040560"/>
                <a:gd name="connsiteX993" fmla="*/ 2958777 w 9509967"/>
                <a:gd name="connsiteY993" fmla="*/ 3493746 h 5040560"/>
                <a:gd name="connsiteX994" fmla="*/ 2948508 w 9509967"/>
                <a:gd name="connsiteY994" fmla="*/ 3515103 h 5040560"/>
                <a:gd name="connsiteX995" fmla="*/ 2944862 w 9509967"/>
                <a:gd name="connsiteY995" fmla="*/ 3541148 h 5040560"/>
                <a:gd name="connsiteX996" fmla="*/ 2949252 w 9509967"/>
                <a:gd name="connsiteY996" fmla="*/ 3570690 h 5040560"/>
                <a:gd name="connsiteX997" fmla="*/ 2961754 w 9509967"/>
                <a:gd name="connsiteY997" fmla="*/ 3595321 h 5040560"/>
                <a:gd name="connsiteX998" fmla="*/ 2981325 w 9509967"/>
                <a:gd name="connsiteY998" fmla="*/ 3612139 h 5040560"/>
                <a:gd name="connsiteX999" fmla="*/ 3007072 w 9509967"/>
                <a:gd name="connsiteY999" fmla="*/ 3618389 h 5040560"/>
                <a:gd name="connsiteX1000" fmla="*/ 3016151 w 9509967"/>
                <a:gd name="connsiteY1000" fmla="*/ 3617943 h 5040560"/>
                <a:gd name="connsiteX1001" fmla="*/ 3024113 w 9509967"/>
                <a:gd name="connsiteY1001" fmla="*/ 3616157 h 5040560"/>
                <a:gd name="connsiteX1002" fmla="*/ 3031629 w 9509967"/>
                <a:gd name="connsiteY1002" fmla="*/ 3612511 h 5040560"/>
                <a:gd name="connsiteX1003" fmla="*/ 3039517 w 9509967"/>
                <a:gd name="connsiteY1003" fmla="*/ 3606334 h 5040560"/>
                <a:gd name="connsiteX1004" fmla="*/ 3039517 w 9509967"/>
                <a:gd name="connsiteY1004" fmla="*/ 3647857 h 5040560"/>
                <a:gd name="connsiteX1005" fmla="*/ 3039145 w 9509967"/>
                <a:gd name="connsiteY1005" fmla="*/ 3659392 h 5040560"/>
                <a:gd name="connsiteX1006" fmla="*/ 3037880 w 9509967"/>
                <a:gd name="connsiteY1006" fmla="*/ 3665940 h 5040560"/>
                <a:gd name="connsiteX1007" fmla="*/ 3035498 w 9509967"/>
                <a:gd name="connsiteY1007" fmla="*/ 3669437 h 5040560"/>
                <a:gd name="connsiteX1008" fmla="*/ 3031926 w 9509967"/>
                <a:gd name="connsiteY1008" fmla="*/ 3671670 h 5040560"/>
                <a:gd name="connsiteX1009" fmla="*/ 3016448 w 9509967"/>
                <a:gd name="connsiteY1009" fmla="*/ 3673902 h 5040560"/>
                <a:gd name="connsiteX1010" fmla="*/ 3016448 w 9509967"/>
                <a:gd name="connsiteY1010" fmla="*/ 3679409 h 5040560"/>
                <a:gd name="connsiteX1011" fmla="*/ 3087886 w 9509967"/>
                <a:gd name="connsiteY1011" fmla="*/ 3679409 h 5040560"/>
                <a:gd name="connsiteX1012" fmla="*/ 3087886 w 9509967"/>
                <a:gd name="connsiteY1012" fmla="*/ 3673902 h 5040560"/>
                <a:gd name="connsiteX1013" fmla="*/ 3084165 w 9509967"/>
                <a:gd name="connsiteY1013" fmla="*/ 3673902 h 5040560"/>
                <a:gd name="connsiteX1014" fmla="*/ 3073152 w 9509967"/>
                <a:gd name="connsiteY1014" fmla="*/ 3672265 h 5040560"/>
                <a:gd name="connsiteX1015" fmla="*/ 3065859 w 9509967"/>
                <a:gd name="connsiteY1015" fmla="*/ 3665419 h 5040560"/>
                <a:gd name="connsiteX1016" fmla="*/ 3064222 w 9509967"/>
                <a:gd name="connsiteY1016" fmla="*/ 3646964 h 5040560"/>
                <a:gd name="connsiteX1017" fmla="*/ 3064222 w 9509967"/>
                <a:gd name="connsiteY1017" fmla="*/ 3518079 h 5040560"/>
                <a:gd name="connsiteX1018" fmla="*/ 3064743 w 9509967"/>
                <a:gd name="connsiteY1018" fmla="*/ 3505503 h 5040560"/>
                <a:gd name="connsiteX1019" fmla="*/ 3066603 w 9509967"/>
                <a:gd name="connsiteY1019" fmla="*/ 3498285 h 5040560"/>
                <a:gd name="connsiteX1020" fmla="*/ 3070324 w 9509967"/>
                <a:gd name="connsiteY1020" fmla="*/ 3494937 h 5040560"/>
                <a:gd name="connsiteX1021" fmla="*/ 3076277 w 9509967"/>
                <a:gd name="connsiteY1021" fmla="*/ 3494118 h 5040560"/>
                <a:gd name="connsiteX1022" fmla="*/ 3085356 w 9509967"/>
                <a:gd name="connsiteY1022" fmla="*/ 3496202 h 5040560"/>
                <a:gd name="connsiteX1023" fmla="*/ 3087142 w 9509967"/>
                <a:gd name="connsiteY1023" fmla="*/ 3491439 h 5040560"/>
                <a:gd name="connsiteX1024" fmla="*/ 3045172 w 9509967"/>
                <a:gd name="connsiteY1024" fmla="*/ 3474473 h 5040560"/>
                <a:gd name="connsiteX1025" fmla="*/ 3039517 w 9509967"/>
                <a:gd name="connsiteY1025" fmla="*/ 3474473 h 5040560"/>
                <a:gd name="connsiteX1026" fmla="*/ 3039517 w 9509967"/>
                <a:gd name="connsiteY1026" fmla="*/ 3506322 h 5040560"/>
                <a:gd name="connsiteX1027" fmla="*/ 3028875 w 9509967"/>
                <a:gd name="connsiteY1027" fmla="*/ 3491141 h 5040560"/>
                <a:gd name="connsiteX1028" fmla="*/ 3018234 w 9509967"/>
                <a:gd name="connsiteY1028" fmla="*/ 3481095 h 5040560"/>
                <a:gd name="connsiteX1029" fmla="*/ 3007295 w 9509967"/>
                <a:gd name="connsiteY1029" fmla="*/ 3475589 h 5040560"/>
                <a:gd name="connsiteX1030" fmla="*/ 2995910 w 9509967"/>
                <a:gd name="connsiteY1030" fmla="*/ 3473877 h 5040560"/>
                <a:gd name="connsiteX1031" fmla="*/ 3182094 w 9509967"/>
                <a:gd name="connsiteY1031" fmla="*/ 3473877 h 5040560"/>
                <a:gd name="connsiteX1032" fmla="*/ 3155603 w 9509967"/>
                <a:gd name="connsiteY1032" fmla="*/ 3479533 h 5040560"/>
                <a:gd name="connsiteX1033" fmla="*/ 3134841 w 9509967"/>
                <a:gd name="connsiteY1033" fmla="*/ 3494713 h 5040560"/>
                <a:gd name="connsiteX1034" fmla="*/ 3121298 w 9509967"/>
                <a:gd name="connsiteY1034" fmla="*/ 3516889 h 5040560"/>
                <a:gd name="connsiteX1035" fmla="*/ 3116461 w 9509967"/>
                <a:gd name="connsiteY1035" fmla="*/ 3543529 h 5040560"/>
                <a:gd name="connsiteX1036" fmla="*/ 3121447 w 9509967"/>
                <a:gd name="connsiteY1036" fmla="*/ 3571732 h 5040560"/>
                <a:gd name="connsiteX1037" fmla="*/ 3135362 w 9509967"/>
                <a:gd name="connsiteY1037" fmla="*/ 3595619 h 5040560"/>
                <a:gd name="connsiteX1038" fmla="*/ 3156644 w 9509967"/>
                <a:gd name="connsiteY1038" fmla="*/ 3612213 h 5040560"/>
                <a:gd name="connsiteX1039" fmla="*/ 3183731 w 9509967"/>
                <a:gd name="connsiteY1039" fmla="*/ 3618389 h 5040560"/>
                <a:gd name="connsiteX1040" fmla="*/ 3209999 w 9509967"/>
                <a:gd name="connsiteY1040" fmla="*/ 3612436 h 5040560"/>
                <a:gd name="connsiteX1041" fmla="*/ 3230314 w 9509967"/>
                <a:gd name="connsiteY1041" fmla="*/ 3596586 h 5040560"/>
                <a:gd name="connsiteX1042" fmla="*/ 3243411 w 9509967"/>
                <a:gd name="connsiteY1042" fmla="*/ 3573890 h 5040560"/>
                <a:gd name="connsiteX1043" fmla="*/ 3248025 w 9509967"/>
                <a:gd name="connsiteY1043" fmla="*/ 3547398 h 5040560"/>
                <a:gd name="connsiteX1044" fmla="*/ 3243262 w 9509967"/>
                <a:gd name="connsiteY1044" fmla="*/ 3520312 h 5040560"/>
                <a:gd name="connsiteX1045" fmla="*/ 3229793 w 9509967"/>
                <a:gd name="connsiteY1045" fmla="*/ 3496722 h 5040560"/>
                <a:gd name="connsiteX1046" fmla="*/ 3208957 w 9509967"/>
                <a:gd name="connsiteY1046" fmla="*/ 3480128 h 5040560"/>
                <a:gd name="connsiteX1047" fmla="*/ 3182094 w 9509967"/>
                <a:gd name="connsiteY1047" fmla="*/ 3473877 h 5040560"/>
                <a:gd name="connsiteX1048" fmla="*/ 4015531 w 9509967"/>
                <a:gd name="connsiteY1048" fmla="*/ 3473877 h 5040560"/>
                <a:gd name="connsiteX1049" fmla="*/ 4009132 w 9509967"/>
                <a:gd name="connsiteY1049" fmla="*/ 3473877 h 5040560"/>
                <a:gd name="connsiteX1050" fmla="*/ 4009132 w 9509967"/>
                <a:gd name="connsiteY1050" fmla="*/ 3502750 h 5040560"/>
                <a:gd name="connsiteX1051" fmla="*/ 3963442 w 9509967"/>
                <a:gd name="connsiteY1051" fmla="*/ 3473877 h 5040560"/>
                <a:gd name="connsiteX1052" fmla="*/ 3949452 w 9509967"/>
                <a:gd name="connsiteY1052" fmla="*/ 3476407 h 5040560"/>
                <a:gd name="connsiteX1053" fmla="*/ 3938290 w 9509967"/>
                <a:gd name="connsiteY1053" fmla="*/ 3484891 h 5040560"/>
                <a:gd name="connsiteX1054" fmla="*/ 3930848 w 9509967"/>
                <a:gd name="connsiteY1054" fmla="*/ 3500666 h 5040560"/>
                <a:gd name="connsiteX1055" fmla="*/ 3928169 w 9509967"/>
                <a:gd name="connsiteY1055" fmla="*/ 3525223 h 5040560"/>
                <a:gd name="connsiteX1056" fmla="*/ 3928169 w 9509967"/>
                <a:gd name="connsiteY1056" fmla="*/ 3583415 h 5040560"/>
                <a:gd name="connsiteX1057" fmla="*/ 3927202 w 9509967"/>
                <a:gd name="connsiteY1057" fmla="*/ 3597256 h 5040560"/>
                <a:gd name="connsiteX1058" fmla="*/ 3923853 w 9509967"/>
                <a:gd name="connsiteY1058" fmla="*/ 3604920 h 5040560"/>
                <a:gd name="connsiteX1059" fmla="*/ 3917454 w 9509967"/>
                <a:gd name="connsiteY1059" fmla="*/ 3608195 h 5040560"/>
                <a:gd name="connsiteX1060" fmla="*/ 3907333 w 9509967"/>
                <a:gd name="connsiteY1060" fmla="*/ 3608864 h 5040560"/>
                <a:gd name="connsiteX1061" fmla="*/ 3907333 w 9509967"/>
                <a:gd name="connsiteY1061" fmla="*/ 3614222 h 5040560"/>
                <a:gd name="connsiteX1062" fmla="*/ 3974753 w 9509967"/>
                <a:gd name="connsiteY1062" fmla="*/ 3614222 h 5040560"/>
                <a:gd name="connsiteX1063" fmla="*/ 3974753 w 9509967"/>
                <a:gd name="connsiteY1063" fmla="*/ 3608864 h 5040560"/>
                <a:gd name="connsiteX1064" fmla="*/ 3971925 w 9509967"/>
                <a:gd name="connsiteY1064" fmla="*/ 3608864 h 5040560"/>
                <a:gd name="connsiteX1065" fmla="*/ 3961432 w 9509967"/>
                <a:gd name="connsiteY1065" fmla="*/ 3607674 h 5040560"/>
                <a:gd name="connsiteX1066" fmla="*/ 3955703 w 9509967"/>
                <a:gd name="connsiteY1066" fmla="*/ 3603581 h 5040560"/>
                <a:gd name="connsiteX1067" fmla="*/ 3953247 w 9509967"/>
                <a:gd name="connsiteY1067" fmla="*/ 3595768 h 5040560"/>
                <a:gd name="connsiteX1068" fmla="*/ 3952726 w 9509967"/>
                <a:gd name="connsiteY1068" fmla="*/ 3583415 h 5040560"/>
                <a:gd name="connsiteX1069" fmla="*/ 3952726 w 9509967"/>
                <a:gd name="connsiteY1069" fmla="*/ 3527604 h 5040560"/>
                <a:gd name="connsiteX1070" fmla="*/ 3957563 w 9509967"/>
                <a:gd name="connsiteY1070" fmla="*/ 3500592 h 5040560"/>
                <a:gd name="connsiteX1071" fmla="*/ 3973860 w 9509967"/>
                <a:gd name="connsiteY1071" fmla="*/ 3492183 h 5040560"/>
                <a:gd name="connsiteX1072" fmla="*/ 4009132 w 9509967"/>
                <a:gd name="connsiteY1072" fmla="*/ 3511531 h 5040560"/>
                <a:gd name="connsiteX1073" fmla="*/ 4009132 w 9509967"/>
                <a:gd name="connsiteY1073" fmla="*/ 3583415 h 5040560"/>
                <a:gd name="connsiteX1074" fmla="*/ 4007495 w 9509967"/>
                <a:gd name="connsiteY1074" fmla="*/ 3600530 h 5040560"/>
                <a:gd name="connsiteX1075" fmla="*/ 4005188 w 9509967"/>
                <a:gd name="connsiteY1075" fmla="*/ 3604400 h 5040560"/>
                <a:gd name="connsiteX1076" fmla="*/ 4001765 w 9509967"/>
                <a:gd name="connsiteY1076" fmla="*/ 3607004 h 5040560"/>
                <a:gd name="connsiteX1077" fmla="*/ 3996109 w 9509967"/>
                <a:gd name="connsiteY1077" fmla="*/ 3608418 h 5040560"/>
                <a:gd name="connsiteX1078" fmla="*/ 3986956 w 9509967"/>
                <a:gd name="connsiteY1078" fmla="*/ 3608864 h 5040560"/>
                <a:gd name="connsiteX1079" fmla="*/ 3986956 w 9509967"/>
                <a:gd name="connsiteY1079" fmla="*/ 3614222 h 5040560"/>
                <a:gd name="connsiteX1080" fmla="*/ 4054376 w 9509967"/>
                <a:gd name="connsiteY1080" fmla="*/ 3614222 h 5040560"/>
                <a:gd name="connsiteX1081" fmla="*/ 4054376 w 9509967"/>
                <a:gd name="connsiteY1081" fmla="*/ 3608864 h 5040560"/>
                <a:gd name="connsiteX1082" fmla="*/ 4051399 w 9509967"/>
                <a:gd name="connsiteY1082" fmla="*/ 3608864 h 5040560"/>
                <a:gd name="connsiteX1083" fmla="*/ 4042618 w 9509967"/>
                <a:gd name="connsiteY1083" fmla="*/ 3607674 h 5040560"/>
                <a:gd name="connsiteX1084" fmla="*/ 4037186 w 9509967"/>
                <a:gd name="connsiteY1084" fmla="*/ 3603507 h 5040560"/>
                <a:gd name="connsiteX1085" fmla="*/ 4034433 w 9509967"/>
                <a:gd name="connsiteY1085" fmla="*/ 3595693 h 5040560"/>
                <a:gd name="connsiteX1086" fmla="*/ 4033689 w 9509967"/>
                <a:gd name="connsiteY1086" fmla="*/ 3583415 h 5040560"/>
                <a:gd name="connsiteX1087" fmla="*/ 4033689 w 9509967"/>
                <a:gd name="connsiteY1087" fmla="*/ 3532813 h 5040560"/>
                <a:gd name="connsiteX1088" fmla="*/ 4034879 w 9509967"/>
                <a:gd name="connsiteY1088" fmla="*/ 3502899 h 5040560"/>
                <a:gd name="connsiteX1089" fmla="*/ 4038228 w 9509967"/>
                <a:gd name="connsiteY1089" fmla="*/ 3495606 h 5040560"/>
                <a:gd name="connsiteX1090" fmla="*/ 4044404 w 9509967"/>
                <a:gd name="connsiteY1090" fmla="*/ 3493671 h 5040560"/>
                <a:gd name="connsiteX1091" fmla="*/ 4054376 w 9509967"/>
                <a:gd name="connsiteY1091" fmla="*/ 3495904 h 5040560"/>
                <a:gd name="connsiteX1092" fmla="*/ 4056608 w 9509967"/>
                <a:gd name="connsiteY1092" fmla="*/ 3490546 h 5040560"/>
                <a:gd name="connsiteX1093" fmla="*/ 4487019 w 9509967"/>
                <a:gd name="connsiteY1093" fmla="*/ 3473877 h 5040560"/>
                <a:gd name="connsiteX1094" fmla="*/ 4460528 w 9509967"/>
                <a:gd name="connsiteY1094" fmla="*/ 3479533 h 5040560"/>
                <a:gd name="connsiteX1095" fmla="*/ 4439766 w 9509967"/>
                <a:gd name="connsiteY1095" fmla="*/ 3494713 h 5040560"/>
                <a:gd name="connsiteX1096" fmla="*/ 4426223 w 9509967"/>
                <a:gd name="connsiteY1096" fmla="*/ 3516889 h 5040560"/>
                <a:gd name="connsiteX1097" fmla="*/ 4421386 w 9509967"/>
                <a:gd name="connsiteY1097" fmla="*/ 3543529 h 5040560"/>
                <a:gd name="connsiteX1098" fmla="*/ 4426372 w 9509967"/>
                <a:gd name="connsiteY1098" fmla="*/ 3571732 h 5040560"/>
                <a:gd name="connsiteX1099" fmla="*/ 4440287 w 9509967"/>
                <a:gd name="connsiteY1099" fmla="*/ 3595619 h 5040560"/>
                <a:gd name="connsiteX1100" fmla="*/ 4461569 w 9509967"/>
                <a:gd name="connsiteY1100" fmla="*/ 3612213 h 5040560"/>
                <a:gd name="connsiteX1101" fmla="*/ 4488656 w 9509967"/>
                <a:gd name="connsiteY1101" fmla="*/ 3618389 h 5040560"/>
                <a:gd name="connsiteX1102" fmla="*/ 4514924 w 9509967"/>
                <a:gd name="connsiteY1102" fmla="*/ 3612436 h 5040560"/>
                <a:gd name="connsiteX1103" fmla="*/ 4535239 w 9509967"/>
                <a:gd name="connsiteY1103" fmla="*/ 3596586 h 5040560"/>
                <a:gd name="connsiteX1104" fmla="*/ 4548336 w 9509967"/>
                <a:gd name="connsiteY1104" fmla="*/ 3573890 h 5040560"/>
                <a:gd name="connsiteX1105" fmla="*/ 4552950 w 9509967"/>
                <a:gd name="connsiteY1105" fmla="*/ 3547398 h 5040560"/>
                <a:gd name="connsiteX1106" fmla="*/ 4548187 w 9509967"/>
                <a:gd name="connsiteY1106" fmla="*/ 3520312 h 5040560"/>
                <a:gd name="connsiteX1107" fmla="*/ 4534718 w 9509967"/>
                <a:gd name="connsiteY1107" fmla="*/ 3496722 h 5040560"/>
                <a:gd name="connsiteX1108" fmla="*/ 4513882 w 9509967"/>
                <a:gd name="connsiteY1108" fmla="*/ 3480128 h 5040560"/>
                <a:gd name="connsiteX1109" fmla="*/ 4487019 w 9509967"/>
                <a:gd name="connsiteY1109" fmla="*/ 3473877 h 5040560"/>
                <a:gd name="connsiteX1110" fmla="*/ 5402163 w 9509967"/>
                <a:gd name="connsiteY1110" fmla="*/ 3473877 h 5040560"/>
                <a:gd name="connsiteX1111" fmla="*/ 5423371 w 9509967"/>
                <a:gd name="connsiteY1111" fmla="*/ 3476854 h 5040560"/>
                <a:gd name="connsiteX1112" fmla="*/ 5438998 w 9509967"/>
                <a:gd name="connsiteY1112" fmla="*/ 3484742 h 5040560"/>
                <a:gd name="connsiteX1113" fmla="*/ 5448672 w 9509967"/>
                <a:gd name="connsiteY1113" fmla="*/ 3495755 h 5040560"/>
                <a:gd name="connsiteX1114" fmla="*/ 5452020 w 9509967"/>
                <a:gd name="connsiteY1114" fmla="*/ 3508108 h 5040560"/>
                <a:gd name="connsiteX1115" fmla="*/ 5448523 w 9509967"/>
                <a:gd name="connsiteY1115" fmla="*/ 3518675 h 5040560"/>
                <a:gd name="connsiteX1116" fmla="*/ 5439519 w 9509967"/>
                <a:gd name="connsiteY1116" fmla="*/ 3522544 h 5040560"/>
                <a:gd name="connsiteX1117" fmla="*/ 5430366 w 9509967"/>
                <a:gd name="connsiteY1117" fmla="*/ 3518823 h 5040560"/>
                <a:gd name="connsiteX1118" fmla="*/ 5426868 w 9509967"/>
                <a:gd name="connsiteY1118" fmla="*/ 3508257 h 5040560"/>
                <a:gd name="connsiteX1119" fmla="*/ 5427166 w 9509967"/>
                <a:gd name="connsiteY1119" fmla="*/ 3499625 h 5040560"/>
                <a:gd name="connsiteX1120" fmla="*/ 5425752 w 9509967"/>
                <a:gd name="connsiteY1120" fmla="*/ 3493448 h 5040560"/>
                <a:gd name="connsiteX1121" fmla="*/ 5421659 w 9509967"/>
                <a:gd name="connsiteY1121" fmla="*/ 3488090 h 5040560"/>
                <a:gd name="connsiteX1122" fmla="*/ 5415185 w 9509967"/>
                <a:gd name="connsiteY1122" fmla="*/ 3484370 h 5040560"/>
                <a:gd name="connsiteX1123" fmla="*/ 5406628 w 9509967"/>
                <a:gd name="connsiteY1123" fmla="*/ 3482956 h 5040560"/>
                <a:gd name="connsiteX1124" fmla="*/ 5395912 w 9509967"/>
                <a:gd name="connsiteY1124" fmla="*/ 3484667 h 5040560"/>
                <a:gd name="connsiteX1125" fmla="*/ 5387950 w 9509967"/>
                <a:gd name="connsiteY1125" fmla="*/ 3490472 h 5040560"/>
                <a:gd name="connsiteX1126" fmla="*/ 5383038 w 9509967"/>
                <a:gd name="connsiteY1126" fmla="*/ 3501411 h 5040560"/>
                <a:gd name="connsiteX1127" fmla="*/ 5381326 w 9509967"/>
                <a:gd name="connsiteY1127" fmla="*/ 3518526 h 5040560"/>
                <a:gd name="connsiteX1128" fmla="*/ 5381326 w 9509967"/>
                <a:gd name="connsiteY1128" fmla="*/ 3523884 h 5040560"/>
                <a:gd name="connsiteX1129" fmla="*/ 5431631 w 9509967"/>
                <a:gd name="connsiteY1129" fmla="*/ 3545612 h 5040560"/>
                <a:gd name="connsiteX1130" fmla="*/ 5443016 w 9509967"/>
                <a:gd name="connsiteY1130" fmla="*/ 3553500 h 5040560"/>
                <a:gd name="connsiteX1131" fmla="*/ 5450979 w 9509967"/>
                <a:gd name="connsiteY1131" fmla="*/ 3561909 h 5040560"/>
                <a:gd name="connsiteX1132" fmla="*/ 5455667 w 9509967"/>
                <a:gd name="connsiteY1132" fmla="*/ 3571211 h 5040560"/>
                <a:gd name="connsiteX1133" fmla="*/ 5457229 w 9509967"/>
                <a:gd name="connsiteY1133" fmla="*/ 3581927 h 5040560"/>
                <a:gd name="connsiteX1134" fmla="*/ 5454774 w 9509967"/>
                <a:gd name="connsiteY1134" fmla="*/ 3596288 h 5040560"/>
                <a:gd name="connsiteX1135" fmla="*/ 5448002 w 9509967"/>
                <a:gd name="connsiteY1135" fmla="*/ 3607376 h 5040560"/>
                <a:gd name="connsiteX1136" fmla="*/ 5437733 w 9509967"/>
                <a:gd name="connsiteY1136" fmla="*/ 3614520 h 5040560"/>
                <a:gd name="connsiteX1137" fmla="*/ 5424785 w 9509967"/>
                <a:gd name="connsiteY1137" fmla="*/ 3617050 h 5040560"/>
                <a:gd name="connsiteX1138" fmla="*/ 5407669 w 9509967"/>
                <a:gd name="connsiteY1138" fmla="*/ 3613329 h 5040560"/>
                <a:gd name="connsiteX1139" fmla="*/ 5381326 w 9509967"/>
                <a:gd name="connsiteY1139" fmla="*/ 3594577 h 5040560"/>
                <a:gd name="connsiteX1140" fmla="*/ 5376862 w 9509967"/>
                <a:gd name="connsiteY1140" fmla="*/ 3611841 h 5040560"/>
                <a:gd name="connsiteX1141" fmla="*/ 5365253 w 9509967"/>
                <a:gd name="connsiteY1141" fmla="*/ 3616901 h 5040560"/>
                <a:gd name="connsiteX1142" fmla="*/ 5333404 w 9509967"/>
                <a:gd name="connsiteY1142" fmla="*/ 3594577 h 5040560"/>
                <a:gd name="connsiteX1143" fmla="*/ 5333404 w 9509967"/>
                <a:gd name="connsiteY1143" fmla="*/ 3586243 h 5040560"/>
                <a:gd name="connsiteX1144" fmla="*/ 5339506 w 9509967"/>
                <a:gd name="connsiteY1144" fmla="*/ 3592270 h 5040560"/>
                <a:gd name="connsiteX1145" fmla="*/ 5343673 w 9509967"/>
                <a:gd name="connsiteY1145" fmla="*/ 3595916 h 5040560"/>
                <a:gd name="connsiteX1146" fmla="*/ 5346799 w 9509967"/>
                <a:gd name="connsiteY1146" fmla="*/ 3597702 h 5040560"/>
                <a:gd name="connsiteX1147" fmla="*/ 5349627 w 9509967"/>
                <a:gd name="connsiteY1147" fmla="*/ 3598149 h 5040560"/>
                <a:gd name="connsiteX1148" fmla="*/ 5353570 w 9509967"/>
                <a:gd name="connsiteY1148" fmla="*/ 3596661 h 5040560"/>
                <a:gd name="connsiteX1149" fmla="*/ 5356026 w 9509967"/>
                <a:gd name="connsiteY1149" fmla="*/ 3590856 h 5040560"/>
                <a:gd name="connsiteX1150" fmla="*/ 5356547 w 9509967"/>
                <a:gd name="connsiteY1150" fmla="*/ 3582671 h 5040560"/>
                <a:gd name="connsiteX1151" fmla="*/ 5356770 w 9509967"/>
                <a:gd name="connsiteY1151" fmla="*/ 3566895 h 5040560"/>
                <a:gd name="connsiteX1152" fmla="*/ 5356770 w 9509967"/>
                <a:gd name="connsiteY1152" fmla="*/ 3520609 h 5040560"/>
                <a:gd name="connsiteX1153" fmla="*/ 5359449 w 9509967"/>
                <a:gd name="connsiteY1153" fmla="*/ 3494416 h 5040560"/>
                <a:gd name="connsiteX1154" fmla="*/ 5375374 w 9509967"/>
                <a:gd name="connsiteY1154" fmla="*/ 3478491 h 5040560"/>
                <a:gd name="connsiteX1155" fmla="*/ 5402163 w 9509967"/>
                <a:gd name="connsiteY1155" fmla="*/ 3473877 h 5040560"/>
                <a:gd name="connsiteX1156" fmla="*/ 5691634 w 9509967"/>
                <a:gd name="connsiteY1156" fmla="*/ 3473877 h 5040560"/>
                <a:gd name="connsiteX1157" fmla="*/ 5732859 w 9509967"/>
                <a:gd name="connsiteY1157" fmla="*/ 3490546 h 5040560"/>
                <a:gd name="connsiteX1158" fmla="*/ 5731371 w 9509967"/>
                <a:gd name="connsiteY1158" fmla="*/ 3495904 h 5040560"/>
                <a:gd name="connsiteX1159" fmla="*/ 5720953 w 9509967"/>
                <a:gd name="connsiteY1159" fmla="*/ 3493671 h 5040560"/>
                <a:gd name="connsiteX1160" fmla="*/ 5710981 w 9509967"/>
                <a:gd name="connsiteY1160" fmla="*/ 3502452 h 5040560"/>
                <a:gd name="connsiteX1161" fmla="*/ 5709940 w 9509967"/>
                <a:gd name="connsiteY1161" fmla="*/ 3530730 h 5040560"/>
                <a:gd name="connsiteX1162" fmla="*/ 5709940 w 9509967"/>
                <a:gd name="connsiteY1162" fmla="*/ 3583564 h 5040560"/>
                <a:gd name="connsiteX1163" fmla="*/ 5710832 w 9509967"/>
                <a:gd name="connsiteY1163" fmla="*/ 3596735 h 5040560"/>
                <a:gd name="connsiteX1164" fmla="*/ 5714107 w 9509967"/>
                <a:gd name="connsiteY1164" fmla="*/ 3604400 h 5040560"/>
                <a:gd name="connsiteX1165" fmla="*/ 5720655 w 9509967"/>
                <a:gd name="connsiteY1165" fmla="*/ 3607971 h 5040560"/>
                <a:gd name="connsiteX1166" fmla="*/ 5731371 w 9509967"/>
                <a:gd name="connsiteY1166" fmla="*/ 3608864 h 5040560"/>
                <a:gd name="connsiteX1167" fmla="*/ 5731371 w 9509967"/>
                <a:gd name="connsiteY1167" fmla="*/ 3614222 h 5040560"/>
                <a:gd name="connsiteX1168" fmla="*/ 5661570 w 9509967"/>
                <a:gd name="connsiteY1168" fmla="*/ 3614222 h 5040560"/>
                <a:gd name="connsiteX1169" fmla="*/ 5661570 w 9509967"/>
                <a:gd name="connsiteY1169" fmla="*/ 3608864 h 5040560"/>
                <a:gd name="connsiteX1170" fmla="*/ 5674221 w 9509967"/>
                <a:gd name="connsiteY1170" fmla="*/ 3607004 h 5040560"/>
                <a:gd name="connsiteX1171" fmla="*/ 5681439 w 9509967"/>
                <a:gd name="connsiteY1171" fmla="*/ 3601721 h 5040560"/>
                <a:gd name="connsiteX1172" fmla="*/ 5684639 w 9509967"/>
                <a:gd name="connsiteY1172" fmla="*/ 3593386 h 5040560"/>
                <a:gd name="connsiteX1173" fmla="*/ 5685383 w 9509967"/>
                <a:gd name="connsiteY1173" fmla="*/ 3582373 h 5040560"/>
                <a:gd name="connsiteX1174" fmla="*/ 5685383 w 9509967"/>
                <a:gd name="connsiteY1174" fmla="*/ 3517037 h 5040560"/>
                <a:gd name="connsiteX1175" fmla="*/ 5680174 w 9509967"/>
                <a:gd name="connsiteY1175" fmla="*/ 3507736 h 5040560"/>
                <a:gd name="connsiteX1176" fmla="*/ 5674965 w 9509967"/>
                <a:gd name="connsiteY1176" fmla="*/ 3500443 h 5040560"/>
                <a:gd name="connsiteX1177" fmla="*/ 5670054 w 9509967"/>
                <a:gd name="connsiteY1177" fmla="*/ 3495681 h 5040560"/>
                <a:gd name="connsiteX1178" fmla="*/ 5665738 w 9509967"/>
                <a:gd name="connsiteY1178" fmla="*/ 3493969 h 5040560"/>
                <a:gd name="connsiteX1179" fmla="*/ 5661868 w 9509967"/>
                <a:gd name="connsiteY1179" fmla="*/ 3495606 h 5040560"/>
                <a:gd name="connsiteX1180" fmla="*/ 5656287 w 9509967"/>
                <a:gd name="connsiteY1180" fmla="*/ 3499104 h 5040560"/>
                <a:gd name="connsiteX1181" fmla="*/ 5650111 w 9509967"/>
                <a:gd name="connsiteY1181" fmla="*/ 3502601 h 5040560"/>
                <a:gd name="connsiteX1182" fmla="*/ 5644455 w 9509967"/>
                <a:gd name="connsiteY1182" fmla="*/ 3504238 h 5040560"/>
                <a:gd name="connsiteX1183" fmla="*/ 5635228 w 9509967"/>
                <a:gd name="connsiteY1183" fmla="*/ 3500220 h 5040560"/>
                <a:gd name="connsiteX1184" fmla="*/ 5631358 w 9509967"/>
                <a:gd name="connsiteY1184" fmla="*/ 3490397 h 5040560"/>
                <a:gd name="connsiteX1185" fmla="*/ 5632772 w 9509967"/>
                <a:gd name="connsiteY1185" fmla="*/ 3484146 h 5040560"/>
                <a:gd name="connsiteX1186" fmla="*/ 5636790 w 9509967"/>
                <a:gd name="connsiteY1186" fmla="*/ 3478863 h 5040560"/>
                <a:gd name="connsiteX1187" fmla="*/ 5642818 w 9509967"/>
                <a:gd name="connsiteY1187" fmla="*/ 3475217 h 5040560"/>
                <a:gd name="connsiteX1188" fmla="*/ 5650259 w 9509967"/>
                <a:gd name="connsiteY1188" fmla="*/ 3473877 h 5040560"/>
                <a:gd name="connsiteX1189" fmla="*/ 5685383 w 9509967"/>
                <a:gd name="connsiteY1189" fmla="*/ 3504536 h 5040560"/>
                <a:gd name="connsiteX1190" fmla="*/ 5685383 w 9509967"/>
                <a:gd name="connsiteY1190" fmla="*/ 3473877 h 5040560"/>
                <a:gd name="connsiteX1191" fmla="*/ 6163419 w 9509967"/>
                <a:gd name="connsiteY1191" fmla="*/ 3473877 h 5040560"/>
                <a:gd name="connsiteX1192" fmla="*/ 6136927 w 9509967"/>
                <a:gd name="connsiteY1192" fmla="*/ 3479533 h 5040560"/>
                <a:gd name="connsiteX1193" fmla="*/ 6116166 w 9509967"/>
                <a:gd name="connsiteY1193" fmla="*/ 3494713 h 5040560"/>
                <a:gd name="connsiteX1194" fmla="*/ 6102623 w 9509967"/>
                <a:gd name="connsiteY1194" fmla="*/ 3516889 h 5040560"/>
                <a:gd name="connsiteX1195" fmla="*/ 6097785 w 9509967"/>
                <a:gd name="connsiteY1195" fmla="*/ 3543529 h 5040560"/>
                <a:gd name="connsiteX1196" fmla="*/ 6102771 w 9509967"/>
                <a:gd name="connsiteY1196" fmla="*/ 3571732 h 5040560"/>
                <a:gd name="connsiteX1197" fmla="*/ 6116687 w 9509967"/>
                <a:gd name="connsiteY1197" fmla="*/ 3595619 h 5040560"/>
                <a:gd name="connsiteX1198" fmla="*/ 6137969 w 9509967"/>
                <a:gd name="connsiteY1198" fmla="*/ 3612213 h 5040560"/>
                <a:gd name="connsiteX1199" fmla="*/ 6165056 w 9509967"/>
                <a:gd name="connsiteY1199" fmla="*/ 3618389 h 5040560"/>
                <a:gd name="connsiteX1200" fmla="*/ 6191324 w 9509967"/>
                <a:gd name="connsiteY1200" fmla="*/ 3612436 h 5040560"/>
                <a:gd name="connsiteX1201" fmla="*/ 6211639 w 9509967"/>
                <a:gd name="connsiteY1201" fmla="*/ 3596586 h 5040560"/>
                <a:gd name="connsiteX1202" fmla="*/ 6224736 w 9509967"/>
                <a:gd name="connsiteY1202" fmla="*/ 3573890 h 5040560"/>
                <a:gd name="connsiteX1203" fmla="*/ 6229350 w 9509967"/>
                <a:gd name="connsiteY1203" fmla="*/ 3547398 h 5040560"/>
                <a:gd name="connsiteX1204" fmla="*/ 6224587 w 9509967"/>
                <a:gd name="connsiteY1204" fmla="*/ 3520312 h 5040560"/>
                <a:gd name="connsiteX1205" fmla="*/ 6211118 w 9509967"/>
                <a:gd name="connsiteY1205" fmla="*/ 3496722 h 5040560"/>
                <a:gd name="connsiteX1206" fmla="*/ 6190282 w 9509967"/>
                <a:gd name="connsiteY1206" fmla="*/ 3480128 h 5040560"/>
                <a:gd name="connsiteX1207" fmla="*/ 6163419 w 9509967"/>
                <a:gd name="connsiteY1207" fmla="*/ 3473877 h 5040560"/>
                <a:gd name="connsiteX1208" fmla="*/ 6586984 w 9509967"/>
                <a:gd name="connsiteY1208" fmla="*/ 3473877 h 5040560"/>
                <a:gd name="connsiteX1209" fmla="*/ 6580733 w 9509967"/>
                <a:gd name="connsiteY1209" fmla="*/ 3473877 h 5040560"/>
                <a:gd name="connsiteX1210" fmla="*/ 6580733 w 9509967"/>
                <a:gd name="connsiteY1210" fmla="*/ 3504536 h 5040560"/>
                <a:gd name="connsiteX1211" fmla="*/ 6545609 w 9509967"/>
                <a:gd name="connsiteY1211" fmla="*/ 3473877 h 5040560"/>
                <a:gd name="connsiteX1212" fmla="*/ 6538168 w 9509967"/>
                <a:gd name="connsiteY1212" fmla="*/ 3475217 h 5040560"/>
                <a:gd name="connsiteX1213" fmla="*/ 6532140 w 9509967"/>
                <a:gd name="connsiteY1213" fmla="*/ 3478863 h 5040560"/>
                <a:gd name="connsiteX1214" fmla="*/ 6528122 w 9509967"/>
                <a:gd name="connsiteY1214" fmla="*/ 3484146 h 5040560"/>
                <a:gd name="connsiteX1215" fmla="*/ 6526708 w 9509967"/>
                <a:gd name="connsiteY1215" fmla="*/ 3490397 h 5040560"/>
                <a:gd name="connsiteX1216" fmla="*/ 6530578 w 9509967"/>
                <a:gd name="connsiteY1216" fmla="*/ 3500220 h 5040560"/>
                <a:gd name="connsiteX1217" fmla="*/ 6539805 w 9509967"/>
                <a:gd name="connsiteY1217" fmla="*/ 3504238 h 5040560"/>
                <a:gd name="connsiteX1218" fmla="*/ 6545461 w 9509967"/>
                <a:gd name="connsiteY1218" fmla="*/ 3502601 h 5040560"/>
                <a:gd name="connsiteX1219" fmla="*/ 6551637 w 9509967"/>
                <a:gd name="connsiteY1219" fmla="*/ 3499104 h 5040560"/>
                <a:gd name="connsiteX1220" fmla="*/ 6557218 w 9509967"/>
                <a:gd name="connsiteY1220" fmla="*/ 3495606 h 5040560"/>
                <a:gd name="connsiteX1221" fmla="*/ 6561088 w 9509967"/>
                <a:gd name="connsiteY1221" fmla="*/ 3493969 h 5040560"/>
                <a:gd name="connsiteX1222" fmla="*/ 6565404 w 9509967"/>
                <a:gd name="connsiteY1222" fmla="*/ 3495681 h 5040560"/>
                <a:gd name="connsiteX1223" fmla="*/ 6570315 w 9509967"/>
                <a:gd name="connsiteY1223" fmla="*/ 3500443 h 5040560"/>
                <a:gd name="connsiteX1224" fmla="*/ 6575524 w 9509967"/>
                <a:gd name="connsiteY1224" fmla="*/ 3507736 h 5040560"/>
                <a:gd name="connsiteX1225" fmla="*/ 6580733 w 9509967"/>
                <a:gd name="connsiteY1225" fmla="*/ 3517037 h 5040560"/>
                <a:gd name="connsiteX1226" fmla="*/ 6580733 w 9509967"/>
                <a:gd name="connsiteY1226" fmla="*/ 3582373 h 5040560"/>
                <a:gd name="connsiteX1227" fmla="*/ 6579989 w 9509967"/>
                <a:gd name="connsiteY1227" fmla="*/ 3593386 h 5040560"/>
                <a:gd name="connsiteX1228" fmla="*/ 6576789 w 9509967"/>
                <a:gd name="connsiteY1228" fmla="*/ 3601721 h 5040560"/>
                <a:gd name="connsiteX1229" fmla="*/ 6569571 w 9509967"/>
                <a:gd name="connsiteY1229" fmla="*/ 3607004 h 5040560"/>
                <a:gd name="connsiteX1230" fmla="*/ 6556920 w 9509967"/>
                <a:gd name="connsiteY1230" fmla="*/ 3608864 h 5040560"/>
                <a:gd name="connsiteX1231" fmla="*/ 6556920 w 9509967"/>
                <a:gd name="connsiteY1231" fmla="*/ 3614222 h 5040560"/>
                <a:gd name="connsiteX1232" fmla="*/ 6626721 w 9509967"/>
                <a:gd name="connsiteY1232" fmla="*/ 3614222 h 5040560"/>
                <a:gd name="connsiteX1233" fmla="*/ 6626721 w 9509967"/>
                <a:gd name="connsiteY1233" fmla="*/ 3608864 h 5040560"/>
                <a:gd name="connsiteX1234" fmla="*/ 6616005 w 9509967"/>
                <a:gd name="connsiteY1234" fmla="*/ 3607971 h 5040560"/>
                <a:gd name="connsiteX1235" fmla="*/ 6609457 w 9509967"/>
                <a:gd name="connsiteY1235" fmla="*/ 3604400 h 5040560"/>
                <a:gd name="connsiteX1236" fmla="*/ 6606182 w 9509967"/>
                <a:gd name="connsiteY1236" fmla="*/ 3596735 h 5040560"/>
                <a:gd name="connsiteX1237" fmla="*/ 6605290 w 9509967"/>
                <a:gd name="connsiteY1237" fmla="*/ 3583564 h 5040560"/>
                <a:gd name="connsiteX1238" fmla="*/ 6605290 w 9509967"/>
                <a:gd name="connsiteY1238" fmla="*/ 3530730 h 5040560"/>
                <a:gd name="connsiteX1239" fmla="*/ 6606331 w 9509967"/>
                <a:gd name="connsiteY1239" fmla="*/ 3502452 h 5040560"/>
                <a:gd name="connsiteX1240" fmla="*/ 6616303 w 9509967"/>
                <a:gd name="connsiteY1240" fmla="*/ 3493671 h 5040560"/>
                <a:gd name="connsiteX1241" fmla="*/ 6626721 w 9509967"/>
                <a:gd name="connsiteY1241" fmla="*/ 3495904 h 5040560"/>
                <a:gd name="connsiteX1242" fmla="*/ 6628209 w 9509967"/>
                <a:gd name="connsiteY1242" fmla="*/ 3490546 h 5040560"/>
                <a:gd name="connsiteX1243" fmla="*/ 6675386 w 9509967"/>
                <a:gd name="connsiteY1243" fmla="*/ 3473877 h 5040560"/>
                <a:gd name="connsiteX1244" fmla="*/ 6668839 w 9509967"/>
                <a:gd name="connsiteY1244" fmla="*/ 3473877 h 5040560"/>
                <a:gd name="connsiteX1245" fmla="*/ 6668839 w 9509967"/>
                <a:gd name="connsiteY1245" fmla="*/ 3583415 h 5040560"/>
                <a:gd name="connsiteX1246" fmla="*/ 6668392 w 9509967"/>
                <a:gd name="connsiteY1246" fmla="*/ 3594056 h 5040560"/>
                <a:gd name="connsiteX1247" fmla="*/ 6667053 w 9509967"/>
                <a:gd name="connsiteY1247" fmla="*/ 3600679 h 5040560"/>
                <a:gd name="connsiteX1248" fmla="*/ 6664746 w 9509967"/>
                <a:gd name="connsiteY1248" fmla="*/ 3604474 h 5040560"/>
                <a:gd name="connsiteX1249" fmla="*/ 6661547 w 9509967"/>
                <a:gd name="connsiteY1249" fmla="*/ 3606781 h 5040560"/>
                <a:gd name="connsiteX1250" fmla="*/ 6648152 w 9509967"/>
                <a:gd name="connsiteY1250" fmla="*/ 3608864 h 5040560"/>
                <a:gd name="connsiteX1251" fmla="*/ 6648152 w 9509967"/>
                <a:gd name="connsiteY1251" fmla="*/ 3614222 h 5040560"/>
                <a:gd name="connsiteX1252" fmla="*/ 6714380 w 9509967"/>
                <a:gd name="connsiteY1252" fmla="*/ 3614222 h 5040560"/>
                <a:gd name="connsiteX1253" fmla="*/ 6714380 w 9509967"/>
                <a:gd name="connsiteY1253" fmla="*/ 3608864 h 5040560"/>
                <a:gd name="connsiteX1254" fmla="*/ 6706120 w 9509967"/>
                <a:gd name="connsiteY1254" fmla="*/ 3608418 h 5040560"/>
                <a:gd name="connsiteX1255" fmla="*/ 6700911 w 9509967"/>
                <a:gd name="connsiteY1255" fmla="*/ 3606930 h 5040560"/>
                <a:gd name="connsiteX1256" fmla="*/ 6697785 w 9509967"/>
                <a:gd name="connsiteY1256" fmla="*/ 3604325 h 5040560"/>
                <a:gd name="connsiteX1257" fmla="*/ 6695627 w 9509967"/>
                <a:gd name="connsiteY1257" fmla="*/ 3600530 h 5040560"/>
                <a:gd name="connsiteX1258" fmla="*/ 6693545 w 9509967"/>
                <a:gd name="connsiteY1258" fmla="*/ 3583415 h 5040560"/>
                <a:gd name="connsiteX1259" fmla="*/ 6693545 w 9509967"/>
                <a:gd name="connsiteY1259" fmla="*/ 3530878 h 5040560"/>
                <a:gd name="connsiteX1260" fmla="*/ 6693990 w 9509967"/>
                <a:gd name="connsiteY1260" fmla="*/ 3510489 h 5040560"/>
                <a:gd name="connsiteX1261" fmla="*/ 6695553 w 9509967"/>
                <a:gd name="connsiteY1261" fmla="*/ 3499327 h 5040560"/>
                <a:gd name="connsiteX1262" fmla="*/ 6698827 w 9509967"/>
                <a:gd name="connsiteY1262" fmla="*/ 3494639 h 5040560"/>
                <a:gd name="connsiteX1263" fmla="*/ 6704259 w 9509967"/>
                <a:gd name="connsiteY1263" fmla="*/ 3493671 h 5040560"/>
                <a:gd name="connsiteX1264" fmla="*/ 6714380 w 9509967"/>
                <a:gd name="connsiteY1264" fmla="*/ 3495904 h 5040560"/>
                <a:gd name="connsiteX1265" fmla="*/ 6716464 w 9509967"/>
                <a:gd name="connsiteY1265" fmla="*/ 3490546 h 5040560"/>
                <a:gd name="connsiteX1266" fmla="*/ 6802337 w 9509967"/>
                <a:gd name="connsiteY1266" fmla="*/ 3473877 h 5040560"/>
                <a:gd name="connsiteX1267" fmla="*/ 6775548 w 9509967"/>
                <a:gd name="connsiteY1267" fmla="*/ 3478491 h 5040560"/>
                <a:gd name="connsiteX1268" fmla="*/ 6759624 w 9509967"/>
                <a:gd name="connsiteY1268" fmla="*/ 3494416 h 5040560"/>
                <a:gd name="connsiteX1269" fmla="*/ 6756945 w 9509967"/>
                <a:gd name="connsiteY1269" fmla="*/ 3520609 h 5040560"/>
                <a:gd name="connsiteX1270" fmla="*/ 6756945 w 9509967"/>
                <a:gd name="connsiteY1270" fmla="*/ 3566895 h 5040560"/>
                <a:gd name="connsiteX1271" fmla="*/ 6756722 w 9509967"/>
                <a:gd name="connsiteY1271" fmla="*/ 3582671 h 5040560"/>
                <a:gd name="connsiteX1272" fmla="*/ 6756200 w 9509967"/>
                <a:gd name="connsiteY1272" fmla="*/ 3590856 h 5040560"/>
                <a:gd name="connsiteX1273" fmla="*/ 6753745 w 9509967"/>
                <a:gd name="connsiteY1273" fmla="*/ 3596661 h 5040560"/>
                <a:gd name="connsiteX1274" fmla="*/ 6749801 w 9509967"/>
                <a:gd name="connsiteY1274" fmla="*/ 3598149 h 5040560"/>
                <a:gd name="connsiteX1275" fmla="*/ 6746973 w 9509967"/>
                <a:gd name="connsiteY1275" fmla="*/ 3597702 h 5040560"/>
                <a:gd name="connsiteX1276" fmla="*/ 6743848 w 9509967"/>
                <a:gd name="connsiteY1276" fmla="*/ 3595916 h 5040560"/>
                <a:gd name="connsiteX1277" fmla="*/ 6739681 w 9509967"/>
                <a:gd name="connsiteY1277" fmla="*/ 3592270 h 5040560"/>
                <a:gd name="connsiteX1278" fmla="*/ 6733579 w 9509967"/>
                <a:gd name="connsiteY1278" fmla="*/ 3586243 h 5040560"/>
                <a:gd name="connsiteX1279" fmla="*/ 6733579 w 9509967"/>
                <a:gd name="connsiteY1279" fmla="*/ 3594577 h 5040560"/>
                <a:gd name="connsiteX1280" fmla="*/ 6765428 w 9509967"/>
                <a:gd name="connsiteY1280" fmla="*/ 3616901 h 5040560"/>
                <a:gd name="connsiteX1281" fmla="*/ 6777036 w 9509967"/>
                <a:gd name="connsiteY1281" fmla="*/ 3611841 h 5040560"/>
                <a:gd name="connsiteX1282" fmla="*/ 6781501 w 9509967"/>
                <a:gd name="connsiteY1282" fmla="*/ 3594577 h 5040560"/>
                <a:gd name="connsiteX1283" fmla="*/ 6807844 w 9509967"/>
                <a:gd name="connsiteY1283" fmla="*/ 3613329 h 5040560"/>
                <a:gd name="connsiteX1284" fmla="*/ 6824959 w 9509967"/>
                <a:gd name="connsiteY1284" fmla="*/ 3617050 h 5040560"/>
                <a:gd name="connsiteX1285" fmla="*/ 6837907 w 9509967"/>
                <a:gd name="connsiteY1285" fmla="*/ 3614520 h 5040560"/>
                <a:gd name="connsiteX1286" fmla="*/ 6848177 w 9509967"/>
                <a:gd name="connsiteY1286" fmla="*/ 3607376 h 5040560"/>
                <a:gd name="connsiteX1287" fmla="*/ 6854948 w 9509967"/>
                <a:gd name="connsiteY1287" fmla="*/ 3596288 h 5040560"/>
                <a:gd name="connsiteX1288" fmla="*/ 6857403 w 9509967"/>
                <a:gd name="connsiteY1288" fmla="*/ 3581927 h 5040560"/>
                <a:gd name="connsiteX1289" fmla="*/ 6855841 w 9509967"/>
                <a:gd name="connsiteY1289" fmla="*/ 3571211 h 5040560"/>
                <a:gd name="connsiteX1290" fmla="*/ 6851153 w 9509967"/>
                <a:gd name="connsiteY1290" fmla="*/ 3561909 h 5040560"/>
                <a:gd name="connsiteX1291" fmla="*/ 6843191 w 9509967"/>
                <a:gd name="connsiteY1291" fmla="*/ 3553500 h 5040560"/>
                <a:gd name="connsiteX1292" fmla="*/ 6831805 w 9509967"/>
                <a:gd name="connsiteY1292" fmla="*/ 3545612 h 5040560"/>
                <a:gd name="connsiteX1293" fmla="*/ 6781501 w 9509967"/>
                <a:gd name="connsiteY1293" fmla="*/ 3523884 h 5040560"/>
                <a:gd name="connsiteX1294" fmla="*/ 6781501 w 9509967"/>
                <a:gd name="connsiteY1294" fmla="*/ 3518526 h 5040560"/>
                <a:gd name="connsiteX1295" fmla="*/ 6783213 w 9509967"/>
                <a:gd name="connsiteY1295" fmla="*/ 3501411 h 5040560"/>
                <a:gd name="connsiteX1296" fmla="*/ 6788125 w 9509967"/>
                <a:gd name="connsiteY1296" fmla="*/ 3490472 h 5040560"/>
                <a:gd name="connsiteX1297" fmla="*/ 6796087 w 9509967"/>
                <a:gd name="connsiteY1297" fmla="*/ 3484667 h 5040560"/>
                <a:gd name="connsiteX1298" fmla="*/ 6806803 w 9509967"/>
                <a:gd name="connsiteY1298" fmla="*/ 3482956 h 5040560"/>
                <a:gd name="connsiteX1299" fmla="*/ 6815360 w 9509967"/>
                <a:gd name="connsiteY1299" fmla="*/ 3484370 h 5040560"/>
                <a:gd name="connsiteX1300" fmla="*/ 6821834 w 9509967"/>
                <a:gd name="connsiteY1300" fmla="*/ 3488090 h 5040560"/>
                <a:gd name="connsiteX1301" fmla="*/ 6825927 w 9509967"/>
                <a:gd name="connsiteY1301" fmla="*/ 3493448 h 5040560"/>
                <a:gd name="connsiteX1302" fmla="*/ 6827341 w 9509967"/>
                <a:gd name="connsiteY1302" fmla="*/ 3499625 h 5040560"/>
                <a:gd name="connsiteX1303" fmla="*/ 6827043 w 9509967"/>
                <a:gd name="connsiteY1303" fmla="*/ 3508257 h 5040560"/>
                <a:gd name="connsiteX1304" fmla="*/ 6830540 w 9509967"/>
                <a:gd name="connsiteY1304" fmla="*/ 3518823 h 5040560"/>
                <a:gd name="connsiteX1305" fmla="*/ 6839693 w 9509967"/>
                <a:gd name="connsiteY1305" fmla="*/ 3522544 h 5040560"/>
                <a:gd name="connsiteX1306" fmla="*/ 6848697 w 9509967"/>
                <a:gd name="connsiteY1306" fmla="*/ 3518675 h 5040560"/>
                <a:gd name="connsiteX1307" fmla="*/ 6852195 w 9509967"/>
                <a:gd name="connsiteY1307" fmla="*/ 3508108 h 5040560"/>
                <a:gd name="connsiteX1308" fmla="*/ 6848846 w 9509967"/>
                <a:gd name="connsiteY1308" fmla="*/ 3495755 h 5040560"/>
                <a:gd name="connsiteX1309" fmla="*/ 6839172 w 9509967"/>
                <a:gd name="connsiteY1309" fmla="*/ 3484742 h 5040560"/>
                <a:gd name="connsiteX1310" fmla="*/ 6823546 w 9509967"/>
                <a:gd name="connsiteY1310" fmla="*/ 3476854 h 5040560"/>
                <a:gd name="connsiteX1311" fmla="*/ 6802337 w 9509967"/>
                <a:gd name="connsiteY1311" fmla="*/ 3473877 h 5040560"/>
                <a:gd name="connsiteX1312" fmla="*/ 7635031 w 9509967"/>
                <a:gd name="connsiteY1312" fmla="*/ 3473877 h 5040560"/>
                <a:gd name="connsiteX1313" fmla="*/ 7628631 w 9509967"/>
                <a:gd name="connsiteY1313" fmla="*/ 3473877 h 5040560"/>
                <a:gd name="connsiteX1314" fmla="*/ 7628631 w 9509967"/>
                <a:gd name="connsiteY1314" fmla="*/ 3502750 h 5040560"/>
                <a:gd name="connsiteX1315" fmla="*/ 7582941 w 9509967"/>
                <a:gd name="connsiteY1315" fmla="*/ 3473877 h 5040560"/>
                <a:gd name="connsiteX1316" fmla="*/ 7568951 w 9509967"/>
                <a:gd name="connsiteY1316" fmla="*/ 3476407 h 5040560"/>
                <a:gd name="connsiteX1317" fmla="*/ 7557789 w 9509967"/>
                <a:gd name="connsiteY1317" fmla="*/ 3484891 h 5040560"/>
                <a:gd name="connsiteX1318" fmla="*/ 7550347 w 9509967"/>
                <a:gd name="connsiteY1318" fmla="*/ 3500666 h 5040560"/>
                <a:gd name="connsiteX1319" fmla="*/ 7547669 w 9509967"/>
                <a:gd name="connsiteY1319" fmla="*/ 3525223 h 5040560"/>
                <a:gd name="connsiteX1320" fmla="*/ 7547669 w 9509967"/>
                <a:gd name="connsiteY1320" fmla="*/ 3583415 h 5040560"/>
                <a:gd name="connsiteX1321" fmla="*/ 7546701 w 9509967"/>
                <a:gd name="connsiteY1321" fmla="*/ 3597256 h 5040560"/>
                <a:gd name="connsiteX1322" fmla="*/ 7543353 w 9509967"/>
                <a:gd name="connsiteY1322" fmla="*/ 3604920 h 5040560"/>
                <a:gd name="connsiteX1323" fmla="*/ 7536953 w 9509967"/>
                <a:gd name="connsiteY1323" fmla="*/ 3608195 h 5040560"/>
                <a:gd name="connsiteX1324" fmla="*/ 7526833 w 9509967"/>
                <a:gd name="connsiteY1324" fmla="*/ 3608864 h 5040560"/>
                <a:gd name="connsiteX1325" fmla="*/ 7526833 w 9509967"/>
                <a:gd name="connsiteY1325" fmla="*/ 3614222 h 5040560"/>
                <a:gd name="connsiteX1326" fmla="*/ 7594252 w 9509967"/>
                <a:gd name="connsiteY1326" fmla="*/ 3614222 h 5040560"/>
                <a:gd name="connsiteX1327" fmla="*/ 7594252 w 9509967"/>
                <a:gd name="connsiteY1327" fmla="*/ 3608864 h 5040560"/>
                <a:gd name="connsiteX1328" fmla="*/ 7591424 w 9509967"/>
                <a:gd name="connsiteY1328" fmla="*/ 3608864 h 5040560"/>
                <a:gd name="connsiteX1329" fmla="*/ 7580932 w 9509967"/>
                <a:gd name="connsiteY1329" fmla="*/ 3607674 h 5040560"/>
                <a:gd name="connsiteX1330" fmla="*/ 7575202 w 9509967"/>
                <a:gd name="connsiteY1330" fmla="*/ 3603581 h 5040560"/>
                <a:gd name="connsiteX1331" fmla="*/ 7572747 w 9509967"/>
                <a:gd name="connsiteY1331" fmla="*/ 3595768 h 5040560"/>
                <a:gd name="connsiteX1332" fmla="*/ 7572225 w 9509967"/>
                <a:gd name="connsiteY1332" fmla="*/ 3583415 h 5040560"/>
                <a:gd name="connsiteX1333" fmla="*/ 7572225 w 9509967"/>
                <a:gd name="connsiteY1333" fmla="*/ 3527604 h 5040560"/>
                <a:gd name="connsiteX1334" fmla="*/ 7577062 w 9509967"/>
                <a:gd name="connsiteY1334" fmla="*/ 3500592 h 5040560"/>
                <a:gd name="connsiteX1335" fmla="*/ 7593359 w 9509967"/>
                <a:gd name="connsiteY1335" fmla="*/ 3492183 h 5040560"/>
                <a:gd name="connsiteX1336" fmla="*/ 7628631 w 9509967"/>
                <a:gd name="connsiteY1336" fmla="*/ 3511531 h 5040560"/>
                <a:gd name="connsiteX1337" fmla="*/ 7628631 w 9509967"/>
                <a:gd name="connsiteY1337" fmla="*/ 3583415 h 5040560"/>
                <a:gd name="connsiteX1338" fmla="*/ 7626994 w 9509967"/>
                <a:gd name="connsiteY1338" fmla="*/ 3600530 h 5040560"/>
                <a:gd name="connsiteX1339" fmla="*/ 7624687 w 9509967"/>
                <a:gd name="connsiteY1339" fmla="*/ 3604400 h 5040560"/>
                <a:gd name="connsiteX1340" fmla="*/ 7621264 w 9509967"/>
                <a:gd name="connsiteY1340" fmla="*/ 3607004 h 5040560"/>
                <a:gd name="connsiteX1341" fmla="*/ 7615608 w 9509967"/>
                <a:gd name="connsiteY1341" fmla="*/ 3608418 h 5040560"/>
                <a:gd name="connsiteX1342" fmla="*/ 7606456 w 9509967"/>
                <a:gd name="connsiteY1342" fmla="*/ 3608864 h 5040560"/>
                <a:gd name="connsiteX1343" fmla="*/ 7606456 w 9509967"/>
                <a:gd name="connsiteY1343" fmla="*/ 3614222 h 5040560"/>
                <a:gd name="connsiteX1344" fmla="*/ 7673875 w 9509967"/>
                <a:gd name="connsiteY1344" fmla="*/ 3614222 h 5040560"/>
                <a:gd name="connsiteX1345" fmla="*/ 7673875 w 9509967"/>
                <a:gd name="connsiteY1345" fmla="*/ 3608864 h 5040560"/>
                <a:gd name="connsiteX1346" fmla="*/ 7670898 w 9509967"/>
                <a:gd name="connsiteY1346" fmla="*/ 3608864 h 5040560"/>
                <a:gd name="connsiteX1347" fmla="*/ 7662117 w 9509967"/>
                <a:gd name="connsiteY1347" fmla="*/ 3607674 h 5040560"/>
                <a:gd name="connsiteX1348" fmla="*/ 7656685 w 9509967"/>
                <a:gd name="connsiteY1348" fmla="*/ 3603507 h 5040560"/>
                <a:gd name="connsiteX1349" fmla="*/ 7653932 w 9509967"/>
                <a:gd name="connsiteY1349" fmla="*/ 3595693 h 5040560"/>
                <a:gd name="connsiteX1350" fmla="*/ 7653188 w 9509967"/>
                <a:gd name="connsiteY1350" fmla="*/ 3583415 h 5040560"/>
                <a:gd name="connsiteX1351" fmla="*/ 7653188 w 9509967"/>
                <a:gd name="connsiteY1351" fmla="*/ 3532813 h 5040560"/>
                <a:gd name="connsiteX1352" fmla="*/ 7654378 w 9509967"/>
                <a:gd name="connsiteY1352" fmla="*/ 3502899 h 5040560"/>
                <a:gd name="connsiteX1353" fmla="*/ 7657727 w 9509967"/>
                <a:gd name="connsiteY1353" fmla="*/ 3495606 h 5040560"/>
                <a:gd name="connsiteX1354" fmla="*/ 7663903 w 9509967"/>
                <a:gd name="connsiteY1354" fmla="*/ 3493671 h 5040560"/>
                <a:gd name="connsiteX1355" fmla="*/ 7673875 w 9509967"/>
                <a:gd name="connsiteY1355" fmla="*/ 3495904 h 5040560"/>
                <a:gd name="connsiteX1356" fmla="*/ 7676107 w 9509967"/>
                <a:gd name="connsiteY1356" fmla="*/ 3490546 h 5040560"/>
                <a:gd name="connsiteX1357" fmla="*/ 8106518 w 9509967"/>
                <a:gd name="connsiteY1357" fmla="*/ 3473877 h 5040560"/>
                <a:gd name="connsiteX1358" fmla="*/ 8080027 w 9509967"/>
                <a:gd name="connsiteY1358" fmla="*/ 3479533 h 5040560"/>
                <a:gd name="connsiteX1359" fmla="*/ 8059265 w 9509967"/>
                <a:gd name="connsiteY1359" fmla="*/ 3494713 h 5040560"/>
                <a:gd name="connsiteX1360" fmla="*/ 8045722 w 9509967"/>
                <a:gd name="connsiteY1360" fmla="*/ 3516889 h 5040560"/>
                <a:gd name="connsiteX1361" fmla="*/ 8040885 w 9509967"/>
                <a:gd name="connsiteY1361" fmla="*/ 3543529 h 5040560"/>
                <a:gd name="connsiteX1362" fmla="*/ 8045871 w 9509967"/>
                <a:gd name="connsiteY1362" fmla="*/ 3571732 h 5040560"/>
                <a:gd name="connsiteX1363" fmla="*/ 8059786 w 9509967"/>
                <a:gd name="connsiteY1363" fmla="*/ 3595619 h 5040560"/>
                <a:gd name="connsiteX1364" fmla="*/ 8081069 w 9509967"/>
                <a:gd name="connsiteY1364" fmla="*/ 3612213 h 5040560"/>
                <a:gd name="connsiteX1365" fmla="*/ 8108155 w 9509967"/>
                <a:gd name="connsiteY1365" fmla="*/ 3618389 h 5040560"/>
                <a:gd name="connsiteX1366" fmla="*/ 8134423 w 9509967"/>
                <a:gd name="connsiteY1366" fmla="*/ 3612436 h 5040560"/>
                <a:gd name="connsiteX1367" fmla="*/ 8154739 w 9509967"/>
                <a:gd name="connsiteY1367" fmla="*/ 3596586 h 5040560"/>
                <a:gd name="connsiteX1368" fmla="*/ 8167835 w 9509967"/>
                <a:gd name="connsiteY1368" fmla="*/ 3573890 h 5040560"/>
                <a:gd name="connsiteX1369" fmla="*/ 8172449 w 9509967"/>
                <a:gd name="connsiteY1369" fmla="*/ 3547398 h 5040560"/>
                <a:gd name="connsiteX1370" fmla="*/ 8167687 w 9509967"/>
                <a:gd name="connsiteY1370" fmla="*/ 3520312 h 5040560"/>
                <a:gd name="connsiteX1371" fmla="*/ 8154218 w 9509967"/>
                <a:gd name="connsiteY1371" fmla="*/ 3496722 h 5040560"/>
                <a:gd name="connsiteX1372" fmla="*/ 8133382 w 9509967"/>
                <a:gd name="connsiteY1372" fmla="*/ 3480128 h 5040560"/>
                <a:gd name="connsiteX1373" fmla="*/ 8106518 w 9509967"/>
                <a:gd name="connsiteY1373" fmla="*/ 3473877 h 5040560"/>
                <a:gd name="connsiteX1374" fmla="*/ 8593186 w 9509967"/>
                <a:gd name="connsiteY1374" fmla="*/ 3473877 h 5040560"/>
                <a:gd name="connsiteX1375" fmla="*/ 8585894 w 9509967"/>
                <a:gd name="connsiteY1375" fmla="*/ 3474770 h 5040560"/>
                <a:gd name="connsiteX1376" fmla="*/ 8576889 w 9509967"/>
                <a:gd name="connsiteY1376" fmla="*/ 3476705 h 5040560"/>
                <a:gd name="connsiteX1377" fmla="*/ 8568630 w 9509967"/>
                <a:gd name="connsiteY1377" fmla="*/ 3478640 h 5040560"/>
                <a:gd name="connsiteX1378" fmla="*/ 8563570 w 9509967"/>
                <a:gd name="connsiteY1378" fmla="*/ 3479533 h 5040560"/>
                <a:gd name="connsiteX1379" fmla="*/ 8559849 w 9509967"/>
                <a:gd name="connsiteY1379" fmla="*/ 3478491 h 5040560"/>
                <a:gd name="connsiteX1380" fmla="*/ 8556723 w 9509967"/>
                <a:gd name="connsiteY1380" fmla="*/ 3473877 h 5040560"/>
                <a:gd name="connsiteX1381" fmla="*/ 8551812 w 9509967"/>
                <a:gd name="connsiteY1381" fmla="*/ 3473877 h 5040560"/>
                <a:gd name="connsiteX1382" fmla="*/ 8551812 w 9509967"/>
                <a:gd name="connsiteY1382" fmla="*/ 3520312 h 5040560"/>
                <a:gd name="connsiteX1383" fmla="*/ 8556723 w 9509967"/>
                <a:gd name="connsiteY1383" fmla="*/ 3520312 h 5040560"/>
                <a:gd name="connsiteX1384" fmla="*/ 8563123 w 9509967"/>
                <a:gd name="connsiteY1384" fmla="*/ 3502080 h 5040560"/>
                <a:gd name="connsiteX1385" fmla="*/ 8571234 w 9509967"/>
                <a:gd name="connsiteY1385" fmla="*/ 3490546 h 5040560"/>
                <a:gd name="connsiteX1386" fmla="*/ 8581355 w 9509967"/>
                <a:gd name="connsiteY1386" fmla="*/ 3484444 h 5040560"/>
                <a:gd name="connsiteX1387" fmla="*/ 8593781 w 9509967"/>
                <a:gd name="connsiteY1387" fmla="*/ 3482658 h 5040560"/>
                <a:gd name="connsiteX1388" fmla="*/ 8603232 w 9509967"/>
                <a:gd name="connsiteY1388" fmla="*/ 3484221 h 5040560"/>
                <a:gd name="connsiteX1389" fmla="*/ 8610525 w 9509967"/>
                <a:gd name="connsiteY1389" fmla="*/ 3488239 h 5040560"/>
                <a:gd name="connsiteX1390" fmla="*/ 8615287 w 9509967"/>
                <a:gd name="connsiteY1390" fmla="*/ 3493895 h 5040560"/>
                <a:gd name="connsiteX1391" fmla="*/ 8616998 w 9509967"/>
                <a:gd name="connsiteY1391" fmla="*/ 3500369 h 5040560"/>
                <a:gd name="connsiteX1392" fmla="*/ 8615808 w 9509967"/>
                <a:gd name="connsiteY1392" fmla="*/ 3508108 h 5040560"/>
                <a:gd name="connsiteX1393" fmla="*/ 8610823 w 9509967"/>
                <a:gd name="connsiteY1393" fmla="*/ 3515475 h 5040560"/>
                <a:gd name="connsiteX1394" fmla="*/ 8599958 w 9509967"/>
                <a:gd name="connsiteY1394" fmla="*/ 3523586 h 5040560"/>
                <a:gd name="connsiteX1395" fmla="*/ 8580982 w 9509967"/>
                <a:gd name="connsiteY1395" fmla="*/ 3533706 h 5040560"/>
                <a:gd name="connsiteX1396" fmla="*/ 8562453 w 9509967"/>
                <a:gd name="connsiteY1396" fmla="*/ 3544273 h 5040560"/>
                <a:gd name="connsiteX1397" fmla="*/ 8550250 w 9509967"/>
                <a:gd name="connsiteY1397" fmla="*/ 3554691 h 5040560"/>
                <a:gd name="connsiteX1398" fmla="*/ 8543552 w 9509967"/>
                <a:gd name="connsiteY1398" fmla="*/ 3565481 h 5040560"/>
                <a:gd name="connsiteX1399" fmla="*/ 8541543 w 9509967"/>
                <a:gd name="connsiteY1399" fmla="*/ 3577015 h 5040560"/>
                <a:gd name="connsiteX1400" fmla="*/ 8545487 w 9509967"/>
                <a:gd name="connsiteY1400" fmla="*/ 3594056 h 5040560"/>
                <a:gd name="connsiteX1401" fmla="*/ 8555831 w 9509967"/>
                <a:gd name="connsiteY1401" fmla="*/ 3607078 h 5040560"/>
                <a:gd name="connsiteX1402" fmla="*/ 8570415 w 9509967"/>
                <a:gd name="connsiteY1402" fmla="*/ 3615413 h 5040560"/>
                <a:gd name="connsiteX1403" fmla="*/ 8587084 w 9509967"/>
                <a:gd name="connsiteY1403" fmla="*/ 3618389 h 5040560"/>
                <a:gd name="connsiteX1404" fmla="*/ 8600478 w 9509967"/>
                <a:gd name="connsiteY1404" fmla="*/ 3617348 h 5040560"/>
                <a:gd name="connsiteX1405" fmla="*/ 8615659 w 9509967"/>
                <a:gd name="connsiteY1405" fmla="*/ 3613925 h 5040560"/>
                <a:gd name="connsiteX1406" fmla="*/ 8620124 w 9509967"/>
                <a:gd name="connsiteY1406" fmla="*/ 3612808 h 5040560"/>
                <a:gd name="connsiteX1407" fmla="*/ 8623696 w 9509967"/>
                <a:gd name="connsiteY1407" fmla="*/ 3612436 h 5040560"/>
                <a:gd name="connsiteX1408" fmla="*/ 8629054 w 9509967"/>
                <a:gd name="connsiteY1408" fmla="*/ 3616306 h 5040560"/>
                <a:gd name="connsiteX1409" fmla="*/ 8633965 w 9509967"/>
                <a:gd name="connsiteY1409" fmla="*/ 3616306 h 5040560"/>
                <a:gd name="connsiteX1410" fmla="*/ 8633965 w 9509967"/>
                <a:gd name="connsiteY1410" fmla="*/ 3567639 h 5040560"/>
                <a:gd name="connsiteX1411" fmla="*/ 8629054 w 9509967"/>
                <a:gd name="connsiteY1411" fmla="*/ 3567639 h 5040560"/>
                <a:gd name="connsiteX1412" fmla="*/ 8622803 w 9509967"/>
                <a:gd name="connsiteY1412" fmla="*/ 3585945 h 5040560"/>
                <a:gd name="connsiteX1413" fmla="*/ 8613055 w 9509967"/>
                <a:gd name="connsiteY1413" fmla="*/ 3599042 h 5040560"/>
                <a:gd name="connsiteX1414" fmla="*/ 8600702 w 9509967"/>
                <a:gd name="connsiteY1414" fmla="*/ 3606930 h 5040560"/>
                <a:gd name="connsiteX1415" fmla="*/ 8586786 w 9509967"/>
                <a:gd name="connsiteY1415" fmla="*/ 3609609 h 5040560"/>
                <a:gd name="connsiteX1416" fmla="*/ 8577485 w 9509967"/>
                <a:gd name="connsiteY1416" fmla="*/ 3607971 h 5040560"/>
                <a:gd name="connsiteX1417" fmla="*/ 8570118 w 9509967"/>
                <a:gd name="connsiteY1417" fmla="*/ 3603581 h 5040560"/>
                <a:gd name="connsiteX1418" fmla="*/ 8565281 w 9509967"/>
                <a:gd name="connsiteY1418" fmla="*/ 3597107 h 5040560"/>
                <a:gd name="connsiteX1419" fmla="*/ 8563570 w 9509967"/>
                <a:gd name="connsiteY1419" fmla="*/ 3589070 h 5040560"/>
                <a:gd name="connsiteX1420" fmla="*/ 8565058 w 9509967"/>
                <a:gd name="connsiteY1420" fmla="*/ 3579917 h 5040560"/>
                <a:gd name="connsiteX1421" fmla="*/ 8570564 w 9509967"/>
                <a:gd name="connsiteY1421" fmla="*/ 3571955 h 5040560"/>
                <a:gd name="connsiteX1422" fmla="*/ 8581577 w 9509967"/>
                <a:gd name="connsiteY1422" fmla="*/ 3563844 h 5040560"/>
                <a:gd name="connsiteX1423" fmla="*/ 8599586 w 9509967"/>
                <a:gd name="connsiteY1423" fmla="*/ 3554096 h 5040560"/>
                <a:gd name="connsiteX1424" fmla="*/ 8617371 w 9509967"/>
                <a:gd name="connsiteY1424" fmla="*/ 3544124 h 5040560"/>
                <a:gd name="connsiteX1425" fmla="*/ 8628012 w 9509967"/>
                <a:gd name="connsiteY1425" fmla="*/ 3534822 h 5040560"/>
                <a:gd name="connsiteX1426" fmla="*/ 8633221 w 9509967"/>
                <a:gd name="connsiteY1426" fmla="*/ 3525000 h 5040560"/>
                <a:gd name="connsiteX1427" fmla="*/ 8634560 w 9509967"/>
                <a:gd name="connsiteY1427" fmla="*/ 3513317 h 5040560"/>
                <a:gd name="connsiteX1428" fmla="*/ 8631510 w 9509967"/>
                <a:gd name="connsiteY1428" fmla="*/ 3497764 h 5040560"/>
                <a:gd name="connsiteX1429" fmla="*/ 8622952 w 9509967"/>
                <a:gd name="connsiteY1429" fmla="*/ 3485263 h 5040560"/>
                <a:gd name="connsiteX1430" fmla="*/ 8609855 w 9509967"/>
                <a:gd name="connsiteY1430" fmla="*/ 3476928 h 5040560"/>
                <a:gd name="connsiteX1431" fmla="*/ 8593186 w 9509967"/>
                <a:gd name="connsiteY1431" fmla="*/ 3473877 h 5040560"/>
                <a:gd name="connsiteX1432" fmla="*/ 8735912 w 9509967"/>
                <a:gd name="connsiteY1432" fmla="*/ 3473877 h 5040560"/>
                <a:gd name="connsiteX1433" fmla="*/ 8709123 w 9509967"/>
                <a:gd name="connsiteY1433" fmla="*/ 3478491 h 5040560"/>
                <a:gd name="connsiteX1434" fmla="*/ 8693199 w 9509967"/>
                <a:gd name="connsiteY1434" fmla="*/ 3494416 h 5040560"/>
                <a:gd name="connsiteX1435" fmla="*/ 8690520 w 9509967"/>
                <a:gd name="connsiteY1435" fmla="*/ 3520609 h 5040560"/>
                <a:gd name="connsiteX1436" fmla="*/ 8690520 w 9509967"/>
                <a:gd name="connsiteY1436" fmla="*/ 3566895 h 5040560"/>
                <a:gd name="connsiteX1437" fmla="*/ 8690297 w 9509967"/>
                <a:gd name="connsiteY1437" fmla="*/ 3582671 h 5040560"/>
                <a:gd name="connsiteX1438" fmla="*/ 8689776 w 9509967"/>
                <a:gd name="connsiteY1438" fmla="*/ 3590856 h 5040560"/>
                <a:gd name="connsiteX1439" fmla="*/ 8687320 w 9509967"/>
                <a:gd name="connsiteY1439" fmla="*/ 3596661 h 5040560"/>
                <a:gd name="connsiteX1440" fmla="*/ 8683376 w 9509967"/>
                <a:gd name="connsiteY1440" fmla="*/ 3598149 h 5040560"/>
                <a:gd name="connsiteX1441" fmla="*/ 8680548 w 9509967"/>
                <a:gd name="connsiteY1441" fmla="*/ 3597702 h 5040560"/>
                <a:gd name="connsiteX1442" fmla="*/ 8677423 w 9509967"/>
                <a:gd name="connsiteY1442" fmla="*/ 3595916 h 5040560"/>
                <a:gd name="connsiteX1443" fmla="*/ 8673256 w 9509967"/>
                <a:gd name="connsiteY1443" fmla="*/ 3592270 h 5040560"/>
                <a:gd name="connsiteX1444" fmla="*/ 8667153 w 9509967"/>
                <a:gd name="connsiteY1444" fmla="*/ 3586243 h 5040560"/>
                <a:gd name="connsiteX1445" fmla="*/ 8667153 w 9509967"/>
                <a:gd name="connsiteY1445" fmla="*/ 3594577 h 5040560"/>
                <a:gd name="connsiteX1446" fmla="*/ 8699003 w 9509967"/>
                <a:gd name="connsiteY1446" fmla="*/ 3616901 h 5040560"/>
                <a:gd name="connsiteX1447" fmla="*/ 8710612 w 9509967"/>
                <a:gd name="connsiteY1447" fmla="*/ 3611841 h 5040560"/>
                <a:gd name="connsiteX1448" fmla="*/ 8715077 w 9509967"/>
                <a:gd name="connsiteY1448" fmla="*/ 3594577 h 5040560"/>
                <a:gd name="connsiteX1449" fmla="*/ 8741419 w 9509967"/>
                <a:gd name="connsiteY1449" fmla="*/ 3613329 h 5040560"/>
                <a:gd name="connsiteX1450" fmla="*/ 8758534 w 9509967"/>
                <a:gd name="connsiteY1450" fmla="*/ 3617050 h 5040560"/>
                <a:gd name="connsiteX1451" fmla="*/ 8771482 w 9509967"/>
                <a:gd name="connsiteY1451" fmla="*/ 3614520 h 5040560"/>
                <a:gd name="connsiteX1452" fmla="*/ 8781751 w 9509967"/>
                <a:gd name="connsiteY1452" fmla="*/ 3607376 h 5040560"/>
                <a:gd name="connsiteX1453" fmla="*/ 8788523 w 9509967"/>
                <a:gd name="connsiteY1453" fmla="*/ 3596288 h 5040560"/>
                <a:gd name="connsiteX1454" fmla="*/ 8790979 w 9509967"/>
                <a:gd name="connsiteY1454" fmla="*/ 3581927 h 5040560"/>
                <a:gd name="connsiteX1455" fmla="*/ 8789416 w 9509967"/>
                <a:gd name="connsiteY1455" fmla="*/ 3571211 h 5040560"/>
                <a:gd name="connsiteX1456" fmla="*/ 8784728 w 9509967"/>
                <a:gd name="connsiteY1456" fmla="*/ 3561909 h 5040560"/>
                <a:gd name="connsiteX1457" fmla="*/ 8776766 w 9509967"/>
                <a:gd name="connsiteY1457" fmla="*/ 3553500 h 5040560"/>
                <a:gd name="connsiteX1458" fmla="*/ 8765380 w 9509967"/>
                <a:gd name="connsiteY1458" fmla="*/ 3545612 h 5040560"/>
                <a:gd name="connsiteX1459" fmla="*/ 8715077 w 9509967"/>
                <a:gd name="connsiteY1459" fmla="*/ 3523884 h 5040560"/>
                <a:gd name="connsiteX1460" fmla="*/ 8715077 w 9509967"/>
                <a:gd name="connsiteY1460" fmla="*/ 3518526 h 5040560"/>
                <a:gd name="connsiteX1461" fmla="*/ 8716788 w 9509967"/>
                <a:gd name="connsiteY1461" fmla="*/ 3501411 h 5040560"/>
                <a:gd name="connsiteX1462" fmla="*/ 8721699 w 9509967"/>
                <a:gd name="connsiteY1462" fmla="*/ 3490472 h 5040560"/>
                <a:gd name="connsiteX1463" fmla="*/ 8729662 w 9509967"/>
                <a:gd name="connsiteY1463" fmla="*/ 3484667 h 5040560"/>
                <a:gd name="connsiteX1464" fmla="*/ 8740377 w 9509967"/>
                <a:gd name="connsiteY1464" fmla="*/ 3482956 h 5040560"/>
                <a:gd name="connsiteX1465" fmla="*/ 8748935 w 9509967"/>
                <a:gd name="connsiteY1465" fmla="*/ 3484370 h 5040560"/>
                <a:gd name="connsiteX1466" fmla="*/ 8755408 w 9509967"/>
                <a:gd name="connsiteY1466" fmla="*/ 3488090 h 5040560"/>
                <a:gd name="connsiteX1467" fmla="*/ 8759502 w 9509967"/>
                <a:gd name="connsiteY1467" fmla="*/ 3493448 h 5040560"/>
                <a:gd name="connsiteX1468" fmla="*/ 8760916 w 9509967"/>
                <a:gd name="connsiteY1468" fmla="*/ 3499625 h 5040560"/>
                <a:gd name="connsiteX1469" fmla="*/ 8760618 w 9509967"/>
                <a:gd name="connsiteY1469" fmla="*/ 3508257 h 5040560"/>
                <a:gd name="connsiteX1470" fmla="*/ 8764116 w 9509967"/>
                <a:gd name="connsiteY1470" fmla="*/ 3518823 h 5040560"/>
                <a:gd name="connsiteX1471" fmla="*/ 8773268 w 9509967"/>
                <a:gd name="connsiteY1471" fmla="*/ 3522544 h 5040560"/>
                <a:gd name="connsiteX1472" fmla="*/ 8782272 w 9509967"/>
                <a:gd name="connsiteY1472" fmla="*/ 3518675 h 5040560"/>
                <a:gd name="connsiteX1473" fmla="*/ 8785770 w 9509967"/>
                <a:gd name="connsiteY1473" fmla="*/ 3508108 h 5040560"/>
                <a:gd name="connsiteX1474" fmla="*/ 8782421 w 9509967"/>
                <a:gd name="connsiteY1474" fmla="*/ 3495755 h 5040560"/>
                <a:gd name="connsiteX1475" fmla="*/ 8772747 w 9509967"/>
                <a:gd name="connsiteY1475" fmla="*/ 3484742 h 5040560"/>
                <a:gd name="connsiteX1476" fmla="*/ 8757120 w 9509967"/>
                <a:gd name="connsiteY1476" fmla="*/ 3476854 h 5040560"/>
                <a:gd name="connsiteX1477" fmla="*/ 8735912 w 9509967"/>
                <a:gd name="connsiteY1477" fmla="*/ 3473877 h 5040560"/>
                <a:gd name="connsiteX1478" fmla="*/ 9155161 w 9509967"/>
                <a:gd name="connsiteY1478" fmla="*/ 3473877 h 5040560"/>
                <a:gd name="connsiteX1479" fmla="*/ 9147868 w 9509967"/>
                <a:gd name="connsiteY1479" fmla="*/ 3474770 h 5040560"/>
                <a:gd name="connsiteX1480" fmla="*/ 9138864 w 9509967"/>
                <a:gd name="connsiteY1480" fmla="*/ 3476705 h 5040560"/>
                <a:gd name="connsiteX1481" fmla="*/ 9130605 w 9509967"/>
                <a:gd name="connsiteY1481" fmla="*/ 3478640 h 5040560"/>
                <a:gd name="connsiteX1482" fmla="*/ 9125544 w 9509967"/>
                <a:gd name="connsiteY1482" fmla="*/ 3479533 h 5040560"/>
                <a:gd name="connsiteX1483" fmla="*/ 9121824 w 9509967"/>
                <a:gd name="connsiteY1483" fmla="*/ 3478491 h 5040560"/>
                <a:gd name="connsiteX1484" fmla="*/ 9118698 w 9509967"/>
                <a:gd name="connsiteY1484" fmla="*/ 3473877 h 5040560"/>
                <a:gd name="connsiteX1485" fmla="*/ 9113787 w 9509967"/>
                <a:gd name="connsiteY1485" fmla="*/ 3473877 h 5040560"/>
                <a:gd name="connsiteX1486" fmla="*/ 9113787 w 9509967"/>
                <a:gd name="connsiteY1486" fmla="*/ 3520312 h 5040560"/>
                <a:gd name="connsiteX1487" fmla="*/ 9118698 w 9509967"/>
                <a:gd name="connsiteY1487" fmla="*/ 3520312 h 5040560"/>
                <a:gd name="connsiteX1488" fmla="*/ 9125098 w 9509967"/>
                <a:gd name="connsiteY1488" fmla="*/ 3502080 h 5040560"/>
                <a:gd name="connsiteX1489" fmla="*/ 9133209 w 9509967"/>
                <a:gd name="connsiteY1489" fmla="*/ 3490546 h 5040560"/>
                <a:gd name="connsiteX1490" fmla="*/ 9143329 w 9509967"/>
                <a:gd name="connsiteY1490" fmla="*/ 3484444 h 5040560"/>
                <a:gd name="connsiteX1491" fmla="*/ 9155757 w 9509967"/>
                <a:gd name="connsiteY1491" fmla="*/ 3482658 h 5040560"/>
                <a:gd name="connsiteX1492" fmla="*/ 9165207 w 9509967"/>
                <a:gd name="connsiteY1492" fmla="*/ 3484221 h 5040560"/>
                <a:gd name="connsiteX1493" fmla="*/ 9172499 w 9509967"/>
                <a:gd name="connsiteY1493" fmla="*/ 3488239 h 5040560"/>
                <a:gd name="connsiteX1494" fmla="*/ 9177262 w 9509967"/>
                <a:gd name="connsiteY1494" fmla="*/ 3493895 h 5040560"/>
                <a:gd name="connsiteX1495" fmla="*/ 9178973 w 9509967"/>
                <a:gd name="connsiteY1495" fmla="*/ 3500369 h 5040560"/>
                <a:gd name="connsiteX1496" fmla="*/ 9177783 w 9509967"/>
                <a:gd name="connsiteY1496" fmla="*/ 3508108 h 5040560"/>
                <a:gd name="connsiteX1497" fmla="*/ 9172797 w 9509967"/>
                <a:gd name="connsiteY1497" fmla="*/ 3515475 h 5040560"/>
                <a:gd name="connsiteX1498" fmla="*/ 9161933 w 9509967"/>
                <a:gd name="connsiteY1498" fmla="*/ 3523586 h 5040560"/>
                <a:gd name="connsiteX1499" fmla="*/ 9142957 w 9509967"/>
                <a:gd name="connsiteY1499" fmla="*/ 3533706 h 5040560"/>
                <a:gd name="connsiteX1500" fmla="*/ 9124428 w 9509967"/>
                <a:gd name="connsiteY1500" fmla="*/ 3544273 h 5040560"/>
                <a:gd name="connsiteX1501" fmla="*/ 9112224 w 9509967"/>
                <a:gd name="connsiteY1501" fmla="*/ 3554691 h 5040560"/>
                <a:gd name="connsiteX1502" fmla="*/ 9105527 w 9509967"/>
                <a:gd name="connsiteY1502" fmla="*/ 3565481 h 5040560"/>
                <a:gd name="connsiteX1503" fmla="*/ 9103518 w 9509967"/>
                <a:gd name="connsiteY1503" fmla="*/ 3577015 h 5040560"/>
                <a:gd name="connsiteX1504" fmla="*/ 9107462 w 9509967"/>
                <a:gd name="connsiteY1504" fmla="*/ 3594056 h 5040560"/>
                <a:gd name="connsiteX1505" fmla="*/ 9117805 w 9509967"/>
                <a:gd name="connsiteY1505" fmla="*/ 3607078 h 5040560"/>
                <a:gd name="connsiteX1506" fmla="*/ 9132390 w 9509967"/>
                <a:gd name="connsiteY1506" fmla="*/ 3615413 h 5040560"/>
                <a:gd name="connsiteX1507" fmla="*/ 9149059 w 9509967"/>
                <a:gd name="connsiteY1507" fmla="*/ 3618389 h 5040560"/>
                <a:gd name="connsiteX1508" fmla="*/ 9162453 w 9509967"/>
                <a:gd name="connsiteY1508" fmla="*/ 3617348 h 5040560"/>
                <a:gd name="connsiteX1509" fmla="*/ 9177634 w 9509967"/>
                <a:gd name="connsiteY1509" fmla="*/ 3613925 h 5040560"/>
                <a:gd name="connsiteX1510" fmla="*/ 9182099 w 9509967"/>
                <a:gd name="connsiteY1510" fmla="*/ 3612808 h 5040560"/>
                <a:gd name="connsiteX1511" fmla="*/ 9185671 w 9509967"/>
                <a:gd name="connsiteY1511" fmla="*/ 3612436 h 5040560"/>
                <a:gd name="connsiteX1512" fmla="*/ 9191029 w 9509967"/>
                <a:gd name="connsiteY1512" fmla="*/ 3616306 h 5040560"/>
                <a:gd name="connsiteX1513" fmla="*/ 9195940 w 9509967"/>
                <a:gd name="connsiteY1513" fmla="*/ 3616306 h 5040560"/>
                <a:gd name="connsiteX1514" fmla="*/ 9195940 w 9509967"/>
                <a:gd name="connsiteY1514" fmla="*/ 3567639 h 5040560"/>
                <a:gd name="connsiteX1515" fmla="*/ 9191029 w 9509967"/>
                <a:gd name="connsiteY1515" fmla="*/ 3567639 h 5040560"/>
                <a:gd name="connsiteX1516" fmla="*/ 9184778 w 9509967"/>
                <a:gd name="connsiteY1516" fmla="*/ 3585945 h 5040560"/>
                <a:gd name="connsiteX1517" fmla="*/ 9175030 w 9509967"/>
                <a:gd name="connsiteY1517" fmla="*/ 3599042 h 5040560"/>
                <a:gd name="connsiteX1518" fmla="*/ 9162677 w 9509967"/>
                <a:gd name="connsiteY1518" fmla="*/ 3606930 h 5040560"/>
                <a:gd name="connsiteX1519" fmla="*/ 9148761 w 9509967"/>
                <a:gd name="connsiteY1519" fmla="*/ 3609609 h 5040560"/>
                <a:gd name="connsiteX1520" fmla="*/ 9139460 w 9509967"/>
                <a:gd name="connsiteY1520" fmla="*/ 3607971 h 5040560"/>
                <a:gd name="connsiteX1521" fmla="*/ 9132092 w 9509967"/>
                <a:gd name="connsiteY1521" fmla="*/ 3603581 h 5040560"/>
                <a:gd name="connsiteX1522" fmla="*/ 9127256 w 9509967"/>
                <a:gd name="connsiteY1522" fmla="*/ 3597107 h 5040560"/>
                <a:gd name="connsiteX1523" fmla="*/ 9125544 w 9509967"/>
                <a:gd name="connsiteY1523" fmla="*/ 3589070 h 5040560"/>
                <a:gd name="connsiteX1524" fmla="*/ 9127033 w 9509967"/>
                <a:gd name="connsiteY1524" fmla="*/ 3579917 h 5040560"/>
                <a:gd name="connsiteX1525" fmla="*/ 9132539 w 9509967"/>
                <a:gd name="connsiteY1525" fmla="*/ 3571955 h 5040560"/>
                <a:gd name="connsiteX1526" fmla="*/ 9143552 w 9509967"/>
                <a:gd name="connsiteY1526" fmla="*/ 3563844 h 5040560"/>
                <a:gd name="connsiteX1527" fmla="*/ 9161561 w 9509967"/>
                <a:gd name="connsiteY1527" fmla="*/ 3554096 h 5040560"/>
                <a:gd name="connsiteX1528" fmla="*/ 9179346 w 9509967"/>
                <a:gd name="connsiteY1528" fmla="*/ 3544124 h 5040560"/>
                <a:gd name="connsiteX1529" fmla="*/ 9189987 w 9509967"/>
                <a:gd name="connsiteY1529" fmla="*/ 3534822 h 5040560"/>
                <a:gd name="connsiteX1530" fmla="*/ 9195196 w 9509967"/>
                <a:gd name="connsiteY1530" fmla="*/ 3525000 h 5040560"/>
                <a:gd name="connsiteX1531" fmla="*/ 9196535 w 9509967"/>
                <a:gd name="connsiteY1531" fmla="*/ 3513317 h 5040560"/>
                <a:gd name="connsiteX1532" fmla="*/ 9193484 w 9509967"/>
                <a:gd name="connsiteY1532" fmla="*/ 3497764 h 5040560"/>
                <a:gd name="connsiteX1533" fmla="*/ 9184927 w 9509967"/>
                <a:gd name="connsiteY1533" fmla="*/ 3485263 h 5040560"/>
                <a:gd name="connsiteX1534" fmla="*/ 9171830 w 9509967"/>
                <a:gd name="connsiteY1534" fmla="*/ 3476928 h 5040560"/>
                <a:gd name="connsiteX1535" fmla="*/ 9155161 w 9509967"/>
                <a:gd name="connsiteY1535" fmla="*/ 3473877 h 5040560"/>
                <a:gd name="connsiteX1536" fmla="*/ 231279 w 9509967"/>
                <a:gd name="connsiteY1536" fmla="*/ 3473728 h 5040560"/>
                <a:gd name="connsiteX1537" fmla="*/ 210369 w 9509967"/>
                <a:gd name="connsiteY1537" fmla="*/ 3477672 h 5040560"/>
                <a:gd name="connsiteX1538" fmla="*/ 193774 w 9509967"/>
                <a:gd name="connsiteY1538" fmla="*/ 3488909 h 5040560"/>
                <a:gd name="connsiteX1539" fmla="*/ 182835 w 9509967"/>
                <a:gd name="connsiteY1539" fmla="*/ 3506396 h 5040560"/>
                <a:gd name="connsiteX1540" fmla="*/ 178891 w 9509967"/>
                <a:gd name="connsiteY1540" fmla="*/ 3529241 h 5040560"/>
                <a:gd name="connsiteX1541" fmla="*/ 273100 w 9509967"/>
                <a:gd name="connsiteY1541" fmla="*/ 3529241 h 5040560"/>
                <a:gd name="connsiteX1542" fmla="*/ 269081 w 9509967"/>
                <a:gd name="connsiteY1542" fmla="*/ 3556477 h 5040560"/>
                <a:gd name="connsiteX1543" fmla="*/ 258217 w 9509967"/>
                <a:gd name="connsiteY1543" fmla="*/ 3576941 h 5040560"/>
                <a:gd name="connsiteX1544" fmla="*/ 242367 w 9509967"/>
                <a:gd name="connsiteY1544" fmla="*/ 3589740 h 5040560"/>
                <a:gd name="connsiteX1545" fmla="*/ 223391 w 9509967"/>
                <a:gd name="connsiteY1545" fmla="*/ 3594130 h 5040560"/>
                <a:gd name="connsiteX1546" fmla="*/ 200100 w 9509967"/>
                <a:gd name="connsiteY1546" fmla="*/ 3586763 h 5040560"/>
                <a:gd name="connsiteX1547" fmla="*/ 183505 w 9509967"/>
                <a:gd name="connsiteY1547" fmla="*/ 3561537 h 5040560"/>
                <a:gd name="connsiteX1548" fmla="*/ 178891 w 9509967"/>
                <a:gd name="connsiteY1548" fmla="*/ 3564514 h 5040560"/>
                <a:gd name="connsiteX1549" fmla="*/ 185142 w 9509967"/>
                <a:gd name="connsiteY1549" fmla="*/ 3584159 h 5040560"/>
                <a:gd name="connsiteX1550" fmla="*/ 196974 w 9509967"/>
                <a:gd name="connsiteY1550" fmla="*/ 3601423 h 5040560"/>
                <a:gd name="connsiteX1551" fmla="*/ 213792 w 9509967"/>
                <a:gd name="connsiteY1551" fmla="*/ 3613701 h 5040560"/>
                <a:gd name="connsiteX1552" fmla="*/ 234702 w 9509967"/>
                <a:gd name="connsiteY1552" fmla="*/ 3618389 h 5040560"/>
                <a:gd name="connsiteX1553" fmla="*/ 257696 w 9509967"/>
                <a:gd name="connsiteY1553" fmla="*/ 3613404 h 5040560"/>
                <a:gd name="connsiteX1554" fmla="*/ 276597 w 9509967"/>
                <a:gd name="connsiteY1554" fmla="*/ 3599265 h 5040560"/>
                <a:gd name="connsiteX1555" fmla="*/ 289471 w 9509967"/>
                <a:gd name="connsiteY1555" fmla="*/ 3577090 h 5040560"/>
                <a:gd name="connsiteX1556" fmla="*/ 294233 w 9509967"/>
                <a:gd name="connsiteY1556" fmla="*/ 3547845 h 5040560"/>
                <a:gd name="connsiteX1557" fmla="*/ 289396 w 9509967"/>
                <a:gd name="connsiteY1557" fmla="*/ 3516368 h 5040560"/>
                <a:gd name="connsiteX1558" fmla="*/ 276076 w 9509967"/>
                <a:gd name="connsiteY1558" fmla="*/ 3493076 h 5040560"/>
                <a:gd name="connsiteX1559" fmla="*/ 256059 w 9509967"/>
                <a:gd name="connsiteY1559" fmla="*/ 3478640 h 5040560"/>
                <a:gd name="connsiteX1560" fmla="*/ 231279 w 9509967"/>
                <a:gd name="connsiteY1560" fmla="*/ 3473728 h 5040560"/>
                <a:gd name="connsiteX1561" fmla="*/ 374154 w 9509967"/>
                <a:gd name="connsiteY1561" fmla="*/ 3473728 h 5040560"/>
                <a:gd name="connsiteX1562" fmla="*/ 353244 w 9509967"/>
                <a:gd name="connsiteY1562" fmla="*/ 3477672 h 5040560"/>
                <a:gd name="connsiteX1563" fmla="*/ 336649 w 9509967"/>
                <a:gd name="connsiteY1563" fmla="*/ 3488909 h 5040560"/>
                <a:gd name="connsiteX1564" fmla="*/ 325710 w 9509967"/>
                <a:gd name="connsiteY1564" fmla="*/ 3506396 h 5040560"/>
                <a:gd name="connsiteX1565" fmla="*/ 321766 w 9509967"/>
                <a:gd name="connsiteY1565" fmla="*/ 3529241 h 5040560"/>
                <a:gd name="connsiteX1566" fmla="*/ 415975 w 9509967"/>
                <a:gd name="connsiteY1566" fmla="*/ 3529241 h 5040560"/>
                <a:gd name="connsiteX1567" fmla="*/ 411956 w 9509967"/>
                <a:gd name="connsiteY1567" fmla="*/ 3556477 h 5040560"/>
                <a:gd name="connsiteX1568" fmla="*/ 401092 w 9509967"/>
                <a:gd name="connsiteY1568" fmla="*/ 3576941 h 5040560"/>
                <a:gd name="connsiteX1569" fmla="*/ 385242 w 9509967"/>
                <a:gd name="connsiteY1569" fmla="*/ 3589740 h 5040560"/>
                <a:gd name="connsiteX1570" fmla="*/ 366266 w 9509967"/>
                <a:gd name="connsiteY1570" fmla="*/ 3594130 h 5040560"/>
                <a:gd name="connsiteX1571" fmla="*/ 342975 w 9509967"/>
                <a:gd name="connsiteY1571" fmla="*/ 3586763 h 5040560"/>
                <a:gd name="connsiteX1572" fmla="*/ 326380 w 9509967"/>
                <a:gd name="connsiteY1572" fmla="*/ 3561537 h 5040560"/>
                <a:gd name="connsiteX1573" fmla="*/ 321766 w 9509967"/>
                <a:gd name="connsiteY1573" fmla="*/ 3564514 h 5040560"/>
                <a:gd name="connsiteX1574" fmla="*/ 328017 w 9509967"/>
                <a:gd name="connsiteY1574" fmla="*/ 3584159 h 5040560"/>
                <a:gd name="connsiteX1575" fmla="*/ 339849 w 9509967"/>
                <a:gd name="connsiteY1575" fmla="*/ 3601423 h 5040560"/>
                <a:gd name="connsiteX1576" fmla="*/ 356667 w 9509967"/>
                <a:gd name="connsiteY1576" fmla="*/ 3613701 h 5040560"/>
                <a:gd name="connsiteX1577" fmla="*/ 377577 w 9509967"/>
                <a:gd name="connsiteY1577" fmla="*/ 3618389 h 5040560"/>
                <a:gd name="connsiteX1578" fmla="*/ 400571 w 9509967"/>
                <a:gd name="connsiteY1578" fmla="*/ 3613404 h 5040560"/>
                <a:gd name="connsiteX1579" fmla="*/ 419472 w 9509967"/>
                <a:gd name="connsiteY1579" fmla="*/ 3599265 h 5040560"/>
                <a:gd name="connsiteX1580" fmla="*/ 432346 w 9509967"/>
                <a:gd name="connsiteY1580" fmla="*/ 3577090 h 5040560"/>
                <a:gd name="connsiteX1581" fmla="*/ 437108 w 9509967"/>
                <a:gd name="connsiteY1581" fmla="*/ 3547845 h 5040560"/>
                <a:gd name="connsiteX1582" fmla="*/ 432271 w 9509967"/>
                <a:gd name="connsiteY1582" fmla="*/ 3516368 h 5040560"/>
                <a:gd name="connsiteX1583" fmla="*/ 418951 w 9509967"/>
                <a:gd name="connsiteY1583" fmla="*/ 3493076 h 5040560"/>
                <a:gd name="connsiteX1584" fmla="*/ 398934 w 9509967"/>
                <a:gd name="connsiteY1584" fmla="*/ 3478640 h 5040560"/>
                <a:gd name="connsiteX1585" fmla="*/ 374154 w 9509967"/>
                <a:gd name="connsiteY1585" fmla="*/ 3473728 h 5040560"/>
                <a:gd name="connsiteX1586" fmla="*/ 3660279 w 9509967"/>
                <a:gd name="connsiteY1586" fmla="*/ 3473728 h 5040560"/>
                <a:gd name="connsiteX1587" fmla="*/ 3639368 w 9509967"/>
                <a:gd name="connsiteY1587" fmla="*/ 3477672 h 5040560"/>
                <a:gd name="connsiteX1588" fmla="*/ 3622774 w 9509967"/>
                <a:gd name="connsiteY1588" fmla="*/ 3488909 h 5040560"/>
                <a:gd name="connsiteX1589" fmla="*/ 3611835 w 9509967"/>
                <a:gd name="connsiteY1589" fmla="*/ 3506396 h 5040560"/>
                <a:gd name="connsiteX1590" fmla="*/ 3607891 w 9509967"/>
                <a:gd name="connsiteY1590" fmla="*/ 3529241 h 5040560"/>
                <a:gd name="connsiteX1591" fmla="*/ 3702099 w 9509967"/>
                <a:gd name="connsiteY1591" fmla="*/ 3529241 h 5040560"/>
                <a:gd name="connsiteX1592" fmla="*/ 3698081 w 9509967"/>
                <a:gd name="connsiteY1592" fmla="*/ 3556477 h 5040560"/>
                <a:gd name="connsiteX1593" fmla="*/ 3687217 w 9509967"/>
                <a:gd name="connsiteY1593" fmla="*/ 3576941 h 5040560"/>
                <a:gd name="connsiteX1594" fmla="*/ 3671366 w 9509967"/>
                <a:gd name="connsiteY1594" fmla="*/ 3589740 h 5040560"/>
                <a:gd name="connsiteX1595" fmla="*/ 3652391 w 9509967"/>
                <a:gd name="connsiteY1595" fmla="*/ 3594130 h 5040560"/>
                <a:gd name="connsiteX1596" fmla="*/ 3629099 w 9509967"/>
                <a:gd name="connsiteY1596" fmla="*/ 3586763 h 5040560"/>
                <a:gd name="connsiteX1597" fmla="*/ 3612505 w 9509967"/>
                <a:gd name="connsiteY1597" fmla="*/ 3561537 h 5040560"/>
                <a:gd name="connsiteX1598" fmla="*/ 3607891 w 9509967"/>
                <a:gd name="connsiteY1598" fmla="*/ 3564514 h 5040560"/>
                <a:gd name="connsiteX1599" fmla="*/ 3614142 w 9509967"/>
                <a:gd name="connsiteY1599" fmla="*/ 3584159 h 5040560"/>
                <a:gd name="connsiteX1600" fmla="*/ 3625974 w 9509967"/>
                <a:gd name="connsiteY1600" fmla="*/ 3601423 h 5040560"/>
                <a:gd name="connsiteX1601" fmla="*/ 3642791 w 9509967"/>
                <a:gd name="connsiteY1601" fmla="*/ 3613701 h 5040560"/>
                <a:gd name="connsiteX1602" fmla="*/ 3663702 w 9509967"/>
                <a:gd name="connsiteY1602" fmla="*/ 3618389 h 5040560"/>
                <a:gd name="connsiteX1603" fmla="*/ 3686696 w 9509967"/>
                <a:gd name="connsiteY1603" fmla="*/ 3613404 h 5040560"/>
                <a:gd name="connsiteX1604" fmla="*/ 3705597 w 9509967"/>
                <a:gd name="connsiteY1604" fmla="*/ 3599265 h 5040560"/>
                <a:gd name="connsiteX1605" fmla="*/ 3718471 w 9509967"/>
                <a:gd name="connsiteY1605" fmla="*/ 3577090 h 5040560"/>
                <a:gd name="connsiteX1606" fmla="*/ 3723233 w 9509967"/>
                <a:gd name="connsiteY1606" fmla="*/ 3547845 h 5040560"/>
                <a:gd name="connsiteX1607" fmla="*/ 3718396 w 9509967"/>
                <a:gd name="connsiteY1607" fmla="*/ 3516368 h 5040560"/>
                <a:gd name="connsiteX1608" fmla="*/ 3705076 w 9509967"/>
                <a:gd name="connsiteY1608" fmla="*/ 3493076 h 5040560"/>
                <a:gd name="connsiteX1609" fmla="*/ 3685059 w 9509967"/>
                <a:gd name="connsiteY1609" fmla="*/ 3478640 h 5040560"/>
                <a:gd name="connsiteX1610" fmla="*/ 3660279 w 9509967"/>
                <a:gd name="connsiteY1610" fmla="*/ 3473728 h 5040560"/>
                <a:gd name="connsiteX1611" fmla="*/ 3812679 w 9509967"/>
                <a:gd name="connsiteY1611" fmla="*/ 3473728 h 5040560"/>
                <a:gd name="connsiteX1612" fmla="*/ 3791768 w 9509967"/>
                <a:gd name="connsiteY1612" fmla="*/ 3477672 h 5040560"/>
                <a:gd name="connsiteX1613" fmla="*/ 3775174 w 9509967"/>
                <a:gd name="connsiteY1613" fmla="*/ 3488909 h 5040560"/>
                <a:gd name="connsiteX1614" fmla="*/ 3764235 w 9509967"/>
                <a:gd name="connsiteY1614" fmla="*/ 3506396 h 5040560"/>
                <a:gd name="connsiteX1615" fmla="*/ 3760291 w 9509967"/>
                <a:gd name="connsiteY1615" fmla="*/ 3529241 h 5040560"/>
                <a:gd name="connsiteX1616" fmla="*/ 3854499 w 9509967"/>
                <a:gd name="connsiteY1616" fmla="*/ 3529241 h 5040560"/>
                <a:gd name="connsiteX1617" fmla="*/ 3850481 w 9509967"/>
                <a:gd name="connsiteY1617" fmla="*/ 3556477 h 5040560"/>
                <a:gd name="connsiteX1618" fmla="*/ 3839617 w 9509967"/>
                <a:gd name="connsiteY1618" fmla="*/ 3576941 h 5040560"/>
                <a:gd name="connsiteX1619" fmla="*/ 3823766 w 9509967"/>
                <a:gd name="connsiteY1619" fmla="*/ 3589740 h 5040560"/>
                <a:gd name="connsiteX1620" fmla="*/ 3804791 w 9509967"/>
                <a:gd name="connsiteY1620" fmla="*/ 3594130 h 5040560"/>
                <a:gd name="connsiteX1621" fmla="*/ 3781499 w 9509967"/>
                <a:gd name="connsiteY1621" fmla="*/ 3586763 h 5040560"/>
                <a:gd name="connsiteX1622" fmla="*/ 3764905 w 9509967"/>
                <a:gd name="connsiteY1622" fmla="*/ 3561537 h 5040560"/>
                <a:gd name="connsiteX1623" fmla="*/ 3760291 w 9509967"/>
                <a:gd name="connsiteY1623" fmla="*/ 3564514 h 5040560"/>
                <a:gd name="connsiteX1624" fmla="*/ 3766542 w 9509967"/>
                <a:gd name="connsiteY1624" fmla="*/ 3584159 h 5040560"/>
                <a:gd name="connsiteX1625" fmla="*/ 3778374 w 9509967"/>
                <a:gd name="connsiteY1625" fmla="*/ 3601423 h 5040560"/>
                <a:gd name="connsiteX1626" fmla="*/ 3795191 w 9509967"/>
                <a:gd name="connsiteY1626" fmla="*/ 3613701 h 5040560"/>
                <a:gd name="connsiteX1627" fmla="*/ 3816102 w 9509967"/>
                <a:gd name="connsiteY1627" fmla="*/ 3618389 h 5040560"/>
                <a:gd name="connsiteX1628" fmla="*/ 3839096 w 9509967"/>
                <a:gd name="connsiteY1628" fmla="*/ 3613404 h 5040560"/>
                <a:gd name="connsiteX1629" fmla="*/ 3857997 w 9509967"/>
                <a:gd name="connsiteY1629" fmla="*/ 3599265 h 5040560"/>
                <a:gd name="connsiteX1630" fmla="*/ 3870871 w 9509967"/>
                <a:gd name="connsiteY1630" fmla="*/ 3577090 h 5040560"/>
                <a:gd name="connsiteX1631" fmla="*/ 3875633 w 9509967"/>
                <a:gd name="connsiteY1631" fmla="*/ 3547845 h 5040560"/>
                <a:gd name="connsiteX1632" fmla="*/ 3870796 w 9509967"/>
                <a:gd name="connsiteY1632" fmla="*/ 3516368 h 5040560"/>
                <a:gd name="connsiteX1633" fmla="*/ 3857476 w 9509967"/>
                <a:gd name="connsiteY1633" fmla="*/ 3493076 h 5040560"/>
                <a:gd name="connsiteX1634" fmla="*/ 3837459 w 9509967"/>
                <a:gd name="connsiteY1634" fmla="*/ 3478640 h 5040560"/>
                <a:gd name="connsiteX1635" fmla="*/ 3812679 w 9509967"/>
                <a:gd name="connsiteY1635" fmla="*/ 3473728 h 5040560"/>
                <a:gd name="connsiteX1636" fmla="*/ 4974728 w 9509967"/>
                <a:gd name="connsiteY1636" fmla="*/ 3473728 h 5040560"/>
                <a:gd name="connsiteX1637" fmla="*/ 4953818 w 9509967"/>
                <a:gd name="connsiteY1637" fmla="*/ 3477672 h 5040560"/>
                <a:gd name="connsiteX1638" fmla="*/ 4937224 w 9509967"/>
                <a:gd name="connsiteY1638" fmla="*/ 3488909 h 5040560"/>
                <a:gd name="connsiteX1639" fmla="*/ 4926284 w 9509967"/>
                <a:gd name="connsiteY1639" fmla="*/ 3506396 h 5040560"/>
                <a:gd name="connsiteX1640" fmla="*/ 4922341 w 9509967"/>
                <a:gd name="connsiteY1640" fmla="*/ 3529241 h 5040560"/>
                <a:gd name="connsiteX1641" fmla="*/ 5016549 w 9509967"/>
                <a:gd name="connsiteY1641" fmla="*/ 3529241 h 5040560"/>
                <a:gd name="connsiteX1642" fmla="*/ 5012531 w 9509967"/>
                <a:gd name="connsiteY1642" fmla="*/ 3556477 h 5040560"/>
                <a:gd name="connsiteX1643" fmla="*/ 5001666 w 9509967"/>
                <a:gd name="connsiteY1643" fmla="*/ 3576941 h 5040560"/>
                <a:gd name="connsiteX1644" fmla="*/ 4985816 w 9509967"/>
                <a:gd name="connsiteY1644" fmla="*/ 3589740 h 5040560"/>
                <a:gd name="connsiteX1645" fmla="*/ 4966841 w 9509967"/>
                <a:gd name="connsiteY1645" fmla="*/ 3594130 h 5040560"/>
                <a:gd name="connsiteX1646" fmla="*/ 4943549 w 9509967"/>
                <a:gd name="connsiteY1646" fmla="*/ 3586763 h 5040560"/>
                <a:gd name="connsiteX1647" fmla="*/ 4926955 w 9509967"/>
                <a:gd name="connsiteY1647" fmla="*/ 3561537 h 5040560"/>
                <a:gd name="connsiteX1648" fmla="*/ 4922341 w 9509967"/>
                <a:gd name="connsiteY1648" fmla="*/ 3564514 h 5040560"/>
                <a:gd name="connsiteX1649" fmla="*/ 4928592 w 9509967"/>
                <a:gd name="connsiteY1649" fmla="*/ 3584159 h 5040560"/>
                <a:gd name="connsiteX1650" fmla="*/ 4940424 w 9509967"/>
                <a:gd name="connsiteY1650" fmla="*/ 3601423 h 5040560"/>
                <a:gd name="connsiteX1651" fmla="*/ 4957241 w 9509967"/>
                <a:gd name="connsiteY1651" fmla="*/ 3613701 h 5040560"/>
                <a:gd name="connsiteX1652" fmla="*/ 4978152 w 9509967"/>
                <a:gd name="connsiteY1652" fmla="*/ 3618389 h 5040560"/>
                <a:gd name="connsiteX1653" fmla="*/ 5001145 w 9509967"/>
                <a:gd name="connsiteY1653" fmla="*/ 3613404 h 5040560"/>
                <a:gd name="connsiteX1654" fmla="*/ 5020047 w 9509967"/>
                <a:gd name="connsiteY1654" fmla="*/ 3599265 h 5040560"/>
                <a:gd name="connsiteX1655" fmla="*/ 5032920 w 9509967"/>
                <a:gd name="connsiteY1655" fmla="*/ 3577090 h 5040560"/>
                <a:gd name="connsiteX1656" fmla="*/ 5037683 w 9509967"/>
                <a:gd name="connsiteY1656" fmla="*/ 3547845 h 5040560"/>
                <a:gd name="connsiteX1657" fmla="*/ 5032846 w 9509967"/>
                <a:gd name="connsiteY1657" fmla="*/ 3516368 h 5040560"/>
                <a:gd name="connsiteX1658" fmla="*/ 5019526 w 9509967"/>
                <a:gd name="connsiteY1658" fmla="*/ 3493076 h 5040560"/>
                <a:gd name="connsiteX1659" fmla="*/ 4999508 w 9509967"/>
                <a:gd name="connsiteY1659" fmla="*/ 3478640 h 5040560"/>
                <a:gd name="connsiteX1660" fmla="*/ 4974728 w 9509967"/>
                <a:gd name="connsiteY1660" fmla="*/ 3473728 h 5040560"/>
                <a:gd name="connsiteX1661" fmla="*/ 5546229 w 9509967"/>
                <a:gd name="connsiteY1661" fmla="*/ 3473728 h 5040560"/>
                <a:gd name="connsiteX1662" fmla="*/ 5571008 w 9509967"/>
                <a:gd name="connsiteY1662" fmla="*/ 3478640 h 5040560"/>
                <a:gd name="connsiteX1663" fmla="*/ 5591026 w 9509967"/>
                <a:gd name="connsiteY1663" fmla="*/ 3493076 h 5040560"/>
                <a:gd name="connsiteX1664" fmla="*/ 5604346 w 9509967"/>
                <a:gd name="connsiteY1664" fmla="*/ 3516368 h 5040560"/>
                <a:gd name="connsiteX1665" fmla="*/ 5609183 w 9509967"/>
                <a:gd name="connsiteY1665" fmla="*/ 3547845 h 5040560"/>
                <a:gd name="connsiteX1666" fmla="*/ 5604420 w 9509967"/>
                <a:gd name="connsiteY1666" fmla="*/ 3577090 h 5040560"/>
                <a:gd name="connsiteX1667" fmla="*/ 5591547 w 9509967"/>
                <a:gd name="connsiteY1667" fmla="*/ 3599265 h 5040560"/>
                <a:gd name="connsiteX1668" fmla="*/ 5572646 w 9509967"/>
                <a:gd name="connsiteY1668" fmla="*/ 3613404 h 5040560"/>
                <a:gd name="connsiteX1669" fmla="*/ 5549651 w 9509967"/>
                <a:gd name="connsiteY1669" fmla="*/ 3618389 h 5040560"/>
                <a:gd name="connsiteX1670" fmla="*/ 5528741 w 9509967"/>
                <a:gd name="connsiteY1670" fmla="*/ 3613701 h 5040560"/>
                <a:gd name="connsiteX1671" fmla="*/ 5511924 w 9509967"/>
                <a:gd name="connsiteY1671" fmla="*/ 3601423 h 5040560"/>
                <a:gd name="connsiteX1672" fmla="*/ 5500092 w 9509967"/>
                <a:gd name="connsiteY1672" fmla="*/ 3584159 h 5040560"/>
                <a:gd name="connsiteX1673" fmla="*/ 5493841 w 9509967"/>
                <a:gd name="connsiteY1673" fmla="*/ 3564514 h 5040560"/>
                <a:gd name="connsiteX1674" fmla="*/ 5498455 w 9509967"/>
                <a:gd name="connsiteY1674" fmla="*/ 3561537 h 5040560"/>
                <a:gd name="connsiteX1675" fmla="*/ 5515049 w 9509967"/>
                <a:gd name="connsiteY1675" fmla="*/ 3586763 h 5040560"/>
                <a:gd name="connsiteX1676" fmla="*/ 5538341 w 9509967"/>
                <a:gd name="connsiteY1676" fmla="*/ 3594130 h 5040560"/>
                <a:gd name="connsiteX1677" fmla="*/ 5557316 w 9509967"/>
                <a:gd name="connsiteY1677" fmla="*/ 3589740 h 5040560"/>
                <a:gd name="connsiteX1678" fmla="*/ 5573166 w 9509967"/>
                <a:gd name="connsiteY1678" fmla="*/ 3576941 h 5040560"/>
                <a:gd name="connsiteX1679" fmla="*/ 5584031 w 9509967"/>
                <a:gd name="connsiteY1679" fmla="*/ 3556477 h 5040560"/>
                <a:gd name="connsiteX1680" fmla="*/ 5588049 w 9509967"/>
                <a:gd name="connsiteY1680" fmla="*/ 3529241 h 5040560"/>
                <a:gd name="connsiteX1681" fmla="*/ 5493841 w 9509967"/>
                <a:gd name="connsiteY1681" fmla="*/ 3529241 h 5040560"/>
                <a:gd name="connsiteX1682" fmla="*/ 5497785 w 9509967"/>
                <a:gd name="connsiteY1682" fmla="*/ 3506396 h 5040560"/>
                <a:gd name="connsiteX1683" fmla="*/ 5508724 w 9509967"/>
                <a:gd name="connsiteY1683" fmla="*/ 3488909 h 5040560"/>
                <a:gd name="connsiteX1684" fmla="*/ 5525318 w 9509967"/>
                <a:gd name="connsiteY1684" fmla="*/ 3477672 h 5040560"/>
                <a:gd name="connsiteX1685" fmla="*/ 5546229 w 9509967"/>
                <a:gd name="connsiteY1685" fmla="*/ 3473728 h 5040560"/>
                <a:gd name="connsiteX1686" fmla="*/ 7289303 w 9509967"/>
                <a:gd name="connsiteY1686" fmla="*/ 3473728 h 5040560"/>
                <a:gd name="connsiteX1687" fmla="*/ 7268393 w 9509967"/>
                <a:gd name="connsiteY1687" fmla="*/ 3477672 h 5040560"/>
                <a:gd name="connsiteX1688" fmla="*/ 7251798 w 9509967"/>
                <a:gd name="connsiteY1688" fmla="*/ 3488909 h 5040560"/>
                <a:gd name="connsiteX1689" fmla="*/ 7240859 w 9509967"/>
                <a:gd name="connsiteY1689" fmla="*/ 3506396 h 5040560"/>
                <a:gd name="connsiteX1690" fmla="*/ 7236915 w 9509967"/>
                <a:gd name="connsiteY1690" fmla="*/ 3529241 h 5040560"/>
                <a:gd name="connsiteX1691" fmla="*/ 7331124 w 9509967"/>
                <a:gd name="connsiteY1691" fmla="*/ 3529241 h 5040560"/>
                <a:gd name="connsiteX1692" fmla="*/ 7327105 w 9509967"/>
                <a:gd name="connsiteY1692" fmla="*/ 3556477 h 5040560"/>
                <a:gd name="connsiteX1693" fmla="*/ 7316241 w 9509967"/>
                <a:gd name="connsiteY1693" fmla="*/ 3576941 h 5040560"/>
                <a:gd name="connsiteX1694" fmla="*/ 7300391 w 9509967"/>
                <a:gd name="connsiteY1694" fmla="*/ 3589740 h 5040560"/>
                <a:gd name="connsiteX1695" fmla="*/ 7281415 w 9509967"/>
                <a:gd name="connsiteY1695" fmla="*/ 3594130 h 5040560"/>
                <a:gd name="connsiteX1696" fmla="*/ 7258124 w 9509967"/>
                <a:gd name="connsiteY1696" fmla="*/ 3586763 h 5040560"/>
                <a:gd name="connsiteX1697" fmla="*/ 7241529 w 9509967"/>
                <a:gd name="connsiteY1697" fmla="*/ 3561537 h 5040560"/>
                <a:gd name="connsiteX1698" fmla="*/ 7236915 w 9509967"/>
                <a:gd name="connsiteY1698" fmla="*/ 3564514 h 5040560"/>
                <a:gd name="connsiteX1699" fmla="*/ 7243167 w 9509967"/>
                <a:gd name="connsiteY1699" fmla="*/ 3584159 h 5040560"/>
                <a:gd name="connsiteX1700" fmla="*/ 7254998 w 9509967"/>
                <a:gd name="connsiteY1700" fmla="*/ 3601423 h 5040560"/>
                <a:gd name="connsiteX1701" fmla="*/ 7271816 w 9509967"/>
                <a:gd name="connsiteY1701" fmla="*/ 3613701 h 5040560"/>
                <a:gd name="connsiteX1702" fmla="*/ 7292726 w 9509967"/>
                <a:gd name="connsiteY1702" fmla="*/ 3618389 h 5040560"/>
                <a:gd name="connsiteX1703" fmla="*/ 7315720 w 9509967"/>
                <a:gd name="connsiteY1703" fmla="*/ 3613404 h 5040560"/>
                <a:gd name="connsiteX1704" fmla="*/ 7334621 w 9509967"/>
                <a:gd name="connsiteY1704" fmla="*/ 3599265 h 5040560"/>
                <a:gd name="connsiteX1705" fmla="*/ 7347495 w 9509967"/>
                <a:gd name="connsiteY1705" fmla="*/ 3577090 h 5040560"/>
                <a:gd name="connsiteX1706" fmla="*/ 7352257 w 9509967"/>
                <a:gd name="connsiteY1706" fmla="*/ 3547845 h 5040560"/>
                <a:gd name="connsiteX1707" fmla="*/ 7347421 w 9509967"/>
                <a:gd name="connsiteY1707" fmla="*/ 3516368 h 5040560"/>
                <a:gd name="connsiteX1708" fmla="*/ 7334100 w 9509967"/>
                <a:gd name="connsiteY1708" fmla="*/ 3493076 h 5040560"/>
                <a:gd name="connsiteX1709" fmla="*/ 7314083 w 9509967"/>
                <a:gd name="connsiteY1709" fmla="*/ 3478640 h 5040560"/>
                <a:gd name="connsiteX1710" fmla="*/ 7289303 w 9509967"/>
                <a:gd name="connsiteY1710" fmla="*/ 3473728 h 5040560"/>
                <a:gd name="connsiteX1711" fmla="*/ 7432178 w 9509967"/>
                <a:gd name="connsiteY1711" fmla="*/ 3473728 h 5040560"/>
                <a:gd name="connsiteX1712" fmla="*/ 7411267 w 9509967"/>
                <a:gd name="connsiteY1712" fmla="*/ 3477672 h 5040560"/>
                <a:gd name="connsiteX1713" fmla="*/ 7394673 w 9509967"/>
                <a:gd name="connsiteY1713" fmla="*/ 3488909 h 5040560"/>
                <a:gd name="connsiteX1714" fmla="*/ 7383735 w 9509967"/>
                <a:gd name="connsiteY1714" fmla="*/ 3506396 h 5040560"/>
                <a:gd name="connsiteX1715" fmla="*/ 7379791 w 9509967"/>
                <a:gd name="connsiteY1715" fmla="*/ 3529241 h 5040560"/>
                <a:gd name="connsiteX1716" fmla="*/ 7473999 w 9509967"/>
                <a:gd name="connsiteY1716" fmla="*/ 3529241 h 5040560"/>
                <a:gd name="connsiteX1717" fmla="*/ 7469980 w 9509967"/>
                <a:gd name="connsiteY1717" fmla="*/ 3556477 h 5040560"/>
                <a:gd name="connsiteX1718" fmla="*/ 7459116 w 9509967"/>
                <a:gd name="connsiteY1718" fmla="*/ 3576941 h 5040560"/>
                <a:gd name="connsiteX1719" fmla="*/ 7443266 w 9509967"/>
                <a:gd name="connsiteY1719" fmla="*/ 3589740 h 5040560"/>
                <a:gd name="connsiteX1720" fmla="*/ 7424290 w 9509967"/>
                <a:gd name="connsiteY1720" fmla="*/ 3594130 h 5040560"/>
                <a:gd name="connsiteX1721" fmla="*/ 7400998 w 9509967"/>
                <a:gd name="connsiteY1721" fmla="*/ 3586763 h 5040560"/>
                <a:gd name="connsiteX1722" fmla="*/ 7384404 w 9509967"/>
                <a:gd name="connsiteY1722" fmla="*/ 3561537 h 5040560"/>
                <a:gd name="connsiteX1723" fmla="*/ 7379791 w 9509967"/>
                <a:gd name="connsiteY1723" fmla="*/ 3564514 h 5040560"/>
                <a:gd name="connsiteX1724" fmla="*/ 7386041 w 9509967"/>
                <a:gd name="connsiteY1724" fmla="*/ 3584159 h 5040560"/>
                <a:gd name="connsiteX1725" fmla="*/ 7397873 w 9509967"/>
                <a:gd name="connsiteY1725" fmla="*/ 3601423 h 5040560"/>
                <a:gd name="connsiteX1726" fmla="*/ 7414691 w 9509967"/>
                <a:gd name="connsiteY1726" fmla="*/ 3613701 h 5040560"/>
                <a:gd name="connsiteX1727" fmla="*/ 7435601 w 9509967"/>
                <a:gd name="connsiteY1727" fmla="*/ 3618389 h 5040560"/>
                <a:gd name="connsiteX1728" fmla="*/ 7458595 w 9509967"/>
                <a:gd name="connsiteY1728" fmla="*/ 3613404 h 5040560"/>
                <a:gd name="connsiteX1729" fmla="*/ 7477496 w 9509967"/>
                <a:gd name="connsiteY1729" fmla="*/ 3599265 h 5040560"/>
                <a:gd name="connsiteX1730" fmla="*/ 7490370 w 9509967"/>
                <a:gd name="connsiteY1730" fmla="*/ 3577090 h 5040560"/>
                <a:gd name="connsiteX1731" fmla="*/ 7495133 w 9509967"/>
                <a:gd name="connsiteY1731" fmla="*/ 3547845 h 5040560"/>
                <a:gd name="connsiteX1732" fmla="*/ 7490296 w 9509967"/>
                <a:gd name="connsiteY1732" fmla="*/ 3516368 h 5040560"/>
                <a:gd name="connsiteX1733" fmla="*/ 7476975 w 9509967"/>
                <a:gd name="connsiteY1733" fmla="*/ 3493076 h 5040560"/>
                <a:gd name="connsiteX1734" fmla="*/ 7456958 w 9509967"/>
                <a:gd name="connsiteY1734" fmla="*/ 3478640 h 5040560"/>
                <a:gd name="connsiteX1735" fmla="*/ 7432178 w 9509967"/>
                <a:gd name="connsiteY1735" fmla="*/ 3473728 h 5040560"/>
                <a:gd name="connsiteX1736" fmla="*/ 1451669 w 9509967"/>
                <a:gd name="connsiteY1736" fmla="*/ 3433098 h 5040560"/>
                <a:gd name="connsiteX1737" fmla="*/ 1447056 w 9509967"/>
                <a:gd name="connsiteY1737" fmla="*/ 3433098 h 5040560"/>
                <a:gd name="connsiteX1738" fmla="*/ 1447056 w 9509967"/>
                <a:gd name="connsiteY1738" fmla="*/ 3477896 h 5040560"/>
                <a:gd name="connsiteX1739" fmla="*/ 1415207 w 9509967"/>
                <a:gd name="connsiteY1739" fmla="*/ 3477896 h 5040560"/>
                <a:gd name="connsiteX1740" fmla="*/ 1415207 w 9509967"/>
                <a:gd name="connsiteY1740" fmla="*/ 3488314 h 5040560"/>
                <a:gd name="connsiteX1741" fmla="*/ 1447056 w 9509967"/>
                <a:gd name="connsiteY1741" fmla="*/ 3488314 h 5040560"/>
                <a:gd name="connsiteX1742" fmla="*/ 1447056 w 9509967"/>
                <a:gd name="connsiteY1742" fmla="*/ 3576718 h 5040560"/>
                <a:gd name="connsiteX1743" fmla="*/ 1446014 w 9509967"/>
                <a:gd name="connsiteY1743" fmla="*/ 3587805 h 5040560"/>
                <a:gd name="connsiteX1744" fmla="*/ 1443187 w 9509967"/>
                <a:gd name="connsiteY1744" fmla="*/ 3594726 h 5040560"/>
                <a:gd name="connsiteX1745" fmla="*/ 1438945 w 9509967"/>
                <a:gd name="connsiteY1745" fmla="*/ 3598223 h 5040560"/>
                <a:gd name="connsiteX1746" fmla="*/ 1433513 w 9509967"/>
                <a:gd name="connsiteY1746" fmla="*/ 3599191 h 5040560"/>
                <a:gd name="connsiteX1747" fmla="*/ 1423987 w 9509967"/>
                <a:gd name="connsiteY1747" fmla="*/ 3596140 h 5040560"/>
                <a:gd name="connsiteX1748" fmla="*/ 1416844 w 9509967"/>
                <a:gd name="connsiteY1748" fmla="*/ 3587136 h 5040560"/>
                <a:gd name="connsiteX1749" fmla="*/ 1411039 w 9509967"/>
                <a:gd name="connsiteY1749" fmla="*/ 3587136 h 5040560"/>
                <a:gd name="connsiteX1750" fmla="*/ 1417513 w 9509967"/>
                <a:gd name="connsiteY1750" fmla="*/ 3599935 h 5040560"/>
                <a:gd name="connsiteX1751" fmla="*/ 1425773 w 9509967"/>
                <a:gd name="connsiteY1751" fmla="*/ 3609088 h 5040560"/>
                <a:gd name="connsiteX1752" fmla="*/ 1435299 w 9509967"/>
                <a:gd name="connsiteY1752" fmla="*/ 3614594 h 5040560"/>
                <a:gd name="connsiteX1753" fmla="*/ 1445419 w 9509967"/>
                <a:gd name="connsiteY1753" fmla="*/ 3616455 h 5040560"/>
                <a:gd name="connsiteX1754" fmla="*/ 1452339 w 9509967"/>
                <a:gd name="connsiteY1754" fmla="*/ 3615487 h 5040560"/>
                <a:gd name="connsiteX1755" fmla="*/ 1458888 w 9509967"/>
                <a:gd name="connsiteY1755" fmla="*/ 3612660 h 5040560"/>
                <a:gd name="connsiteX1756" fmla="*/ 1464469 w 9509967"/>
                <a:gd name="connsiteY1756" fmla="*/ 3608120 h 5040560"/>
                <a:gd name="connsiteX1757" fmla="*/ 1468487 w 9509967"/>
                <a:gd name="connsiteY1757" fmla="*/ 3601869 h 5040560"/>
                <a:gd name="connsiteX1758" fmla="*/ 1471613 w 9509967"/>
                <a:gd name="connsiteY1758" fmla="*/ 3579992 h 5040560"/>
                <a:gd name="connsiteX1759" fmla="*/ 1471613 w 9509967"/>
                <a:gd name="connsiteY1759" fmla="*/ 3488314 h 5040560"/>
                <a:gd name="connsiteX1760" fmla="*/ 1493193 w 9509967"/>
                <a:gd name="connsiteY1760" fmla="*/ 3488314 h 5040560"/>
                <a:gd name="connsiteX1761" fmla="*/ 1493193 w 9509967"/>
                <a:gd name="connsiteY1761" fmla="*/ 3483402 h 5040560"/>
                <a:gd name="connsiteX1762" fmla="*/ 1476449 w 9509967"/>
                <a:gd name="connsiteY1762" fmla="*/ 3472315 h 5040560"/>
                <a:gd name="connsiteX1763" fmla="*/ 1461195 w 9509967"/>
                <a:gd name="connsiteY1763" fmla="*/ 3453786 h 5040560"/>
                <a:gd name="connsiteX1764" fmla="*/ 1457102 w 9509967"/>
                <a:gd name="connsiteY1764" fmla="*/ 3445823 h 5040560"/>
                <a:gd name="connsiteX1765" fmla="*/ 1451669 w 9509967"/>
                <a:gd name="connsiteY1765" fmla="*/ 3433098 h 5040560"/>
                <a:gd name="connsiteX1766" fmla="*/ 1889819 w 9509967"/>
                <a:gd name="connsiteY1766" fmla="*/ 3433098 h 5040560"/>
                <a:gd name="connsiteX1767" fmla="*/ 1885206 w 9509967"/>
                <a:gd name="connsiteY1767" fmla="*/ 3433098 h 5040560"/>
                <a:gd name="connsiteX1768" fmla="*/ 1885206 w 9509967"/>
                <a:gd name="connsiteY1768" fmla="*/ 3477896 h 5040560"/>
                <a:gd name="connsiteX1769" fmla="*/ 1853357 w 9509967"/>
                <a:gd name="connsiteY1769" fmla="*/ 3477896 h 5040560"/>
                <a:gd name="connsiteX1770" fmla="*/ 1853357 w 9509967"/>
                <a:gd name="connsiteY1770" fmla="*/ 3488314 h 5040560"/>
                <a:gd name="connsiteX1771" fmla="*/ 1885206 w 9509967"/>
                <a:gd name="connsiteY1771" fmla="*/ 3488314 h 5040560"/>
                <a:gd name="connsiteX1772" fmla="*/ 1885206 w 9509967"/>
                <a:gd name="connsiteY1772" fmla="*/ 3576718 h 5040560"/>
                <a:gd name="connsiteX1773" fmla="*/ 1884164 w 9509967"/>
                <a:gd name="connsiteY1773" fmla="*/ 3587805 h 5040560"/>
                <a:gd name="connsiteX1774" fmla="*/ 1881337 w 9509967"/>
                <a:gd name="connsiteY1774" fmla="*/ 3594726 h 5040560"/>
                <a:gd name="connsiteX1775" fmla="*/ 1877095 w 9509967"/>
                <a:gd name="connsiteY1775" fmla="*/ 3598223 h 5040560"/>
                <a:gd name="connsiteX1776" fmla="*/ 1871663 w 9509967"/>
                <a:gd name="connsiteY1776" fmla="*/ 3599191 h 5040560"/>
                <a:gd name="connsiteX1777" fmla="*/ 1862137 w 9509967"/>
                <a:gd name="connsiteY1777" fmla="*/ 3596140 h 5040560"/>
                <a:gd name="connsiteX1778" fmla="*/ 1854994 w 9509967"/>
                <a:gd name="connsiteY1778" fmla="*/ 3587136 h 5040560"/>
                <a:gd name="connsiteX1779" fmla="*/ 1849189 w 9509967"/>
                <a:gd name="connsiteY1779" fmla="*/ 3587136 h 5040560"/>
                <a:gd name="connsiteX1780" fmla="*/ 1855663 w 9509967"/>
                <a:gd name="connsiteY1780" fmla="*/ 3599935 h 5040560"/>
                <a:gd name="connsiteX1781" fmla="*/ 1863923 w 9509967"/>
                <a:gd name="connsiteY1781" fmla="*/ 3609088 h 5040560"/>
                <a:gd name="connsiteX1782" fmla="*/ 1873449 w 9509967"/>
                <a:gd name="connsiteY1782" fmla="*/ 3614594 h 5040560"/>
                <a:gd name="connsiteX1783" fmla="*/ 1883569 w 9509967"/>
                <a:gd name="connsiteY1783" fmla="*/ 3616455 h 5040560"/>
                <a:gd name="connsiteX1784" fmla="*/ 1890489 w 9509967"/>
                <a:gd name="connsiteY1784" fmla="*/ 3615487 h 5040560"/>
                <a:gd name="connsiteX1785" fmla="*/ 1897038 w 9509967"/>
                <a:gd name="connsiteY1785" fmla="*/ 3612660 h 5040560"/>
                <a:gd name="connsiteX1786" fmla="*/ 1902619 w 9509967"/>
                <a:gd name="connsiteY1786" fmla="*/ 3608120 h 5040560"/>
                <a:gd name="connsiteX1787" fmla="*/ 1906637 w 9509967"/>
                <a:gd name="connsiteY1787" fmla="*/ 3601869 h 5040560"/>
                <a:gd name="connsiteX1788" fmla="*/ 1909763 w 9509967"/>
                <a:gd name="connsiteY1788" fmla="*/ 3579992 h 5040560"/>
                <a:gd name="connsiteX1789" fmla="*/ 1909763 w 9509967"/>
                <a:gd name="connsiteY1789" fmla="*/ 3488314 h 5040560"/>
                <a:gd name="connsiteX1790" fmla="*/ 1931343 w 9509967"/>
                <a:gd name="connsiteY1790" fmla="*/ 3488314 h 5040560"/>
                <a:gd name="connsiteX1791" fmla="*/ 1931343 w 9509967"/>
                <a:gd name="connsiteY1791" fmla="*/ 3483402 h 5040560"/>
                <a:gd name="connsiteX1792" fmla="*/ 1914599 w 9509967"/>
                <a:gd name="connsiteY1792" fmla="*/ 3472315 h 5040560"/>
                <a:gd name="connsiteX1793" fmla="*/ 1899345 w 9509967"/>
                <a:gd name="connsiteY1793" fmla="*/ 3453786 h 5040560"/>
                <a:gd name="connsiteX1794" fmla="*/ 1895252 w 9509967"/>
                <a:gd name="connsiteY1794" fmla="*/ 3445823 h 5040560"/>
                <a:gd name="connsiteX1795" fmla="*/ 1889819 w 9509967"/>
                <a:gd name="connsiteY1795" fmla="*/ 3433098 h 5040560"/>
                <a:gd name="connsiteX1796" fmla="*/ 2423219 w 9509967"/>
                <a:gd name="connsiteY1796" fmla="*/ 3433098 h 5040560"/>
                <a:gd name="connsiteX1797" fmla="*/ 2418606 w 9509967"/>
                <a:gd name="connsiteY1797" fmla="*/ 3433098 h 5040560"/>
                <a:gd name="connsiteX1798" fmla="*/ 2418606 w 9509967"/>
                <a:gd name="connsiteY1798" fmla="*/ 3477896 h 5040560"/>
                <a:gd name="connsiteX1799" fmla="*/ 2386757 w 9509967"/>
                <a:gd name="connsiteY1799" fmla="*/ 3477896 h 5040560"/>
                <a:gd name="connsiteX1800" fmla="*/ 2386757 w 9509967"/>
                <a:gd name="connsiteY1800" fmla="*/ 3488314 h 5040560"/>
                <a:gd name="connsiteX1801" fmla="*/ 2418606 w 9509967"/>
                <a:gd name="connsiteY1801" fmla="*/ 3488314 h 5040560"/>
                <a:gd name="connsiteX1802" fmla="*/ 2418606 w 9509967"/>
                <a:gd name="connsiteY1802" fmla="*/ 3576718 h 5040560"/>
                <a:gd name="connsiteX1803" fmla="*/ 2417564 w 9509967"/>
                <a:gd name="connsiteY1803" fmla="*/ 3587805 h 5040560"/>
                <a:gd name="connsiteX1804" fmla="*/ 2414737 w 9509967"/>
                <a:gd name="connsiteY1804" fmla="*/ 3594726 h 5040560"/>
                <a:gd name="connsiteX1805" fmla="*/ 2410495 w 9509967"/>
                <a:gd name="connsiteY1805" fmla="*/ 3598223 h 5040560"/>
                <a:gd name="connsiteX1806" fmla="*/ 2405063 w 9509967"/>
                <a:gd name="connsiteY1806" fmla="*/ 3599191 h 5040560"/>
                <a:gd name="connsiteX1807" fmla="*/ 2395537 w 9509967"/>
                <a:gd name="connsiteY1807" fmla="*/ 3596140 h 5040560"/>
                <a:gd name="connsiteX1808" fmla="*/ 2388394 w 9509967"/>
                <a:gd name="connsiteY1808" fmla="*/ 3587136 h 5040560"/>
                <a:gd name="connsiteX1809" fmla="*/ 2382589 w 9509967"/>
                <a:gd name="connsiteY1809" fmla="*/ 3587136 h 5040560"/>
                <a:gd name="connsiteX1810" fmla="*/ 2389063 w 9509967"/>
                <a:gd name="connsiteY1810" fmla="*/ 3599935 h 5040560"/>
                <a:gd name="connsiteX1811" fmla="*/ 2397323 w 9509967"/>
                <a:gd name="connsiteY1811" fmla="*/ 3609088 h 5040560"/>
                <a:gd name="connsiteX1812" fmla="*/ 2406849 w 9509967"/>
                <a:gd name="connsiteY1812" fmla="*/ 3614594 h 5040560"/>
                <a:gd name="connsiteX1813" fmla="*/ 2416969 w 9509967"/>
                <a:gd name="connsiteY1813" fmla="*/ 3616455 h 5040560"/>
                <a:gd name="connsiteX1814" fmla="*/ 2423889 w 9509967"/>
                <a:gd name="connsiteY1814" fmla="*/ 3615487 h 5040560"/>
                <a:gd name="connsiteX1815" fmla="*/ 2430438 w 9509967"/>
                <a:gd name="connsiteY1815" fmla="*/ 3612660 h 5040560"/>
                <a:gd name="connsiteX1816" fmla="*/ 2436019 w 9509967"/>
                <a:gd name="connsiteY1816" fmla="*/ 3608120 h 5040560"/>
                <a:gd name="connsiteX1817" fmla="*/ 2440037 w 9509967"/>
                <a:gd name="connsiteY1817" fmla="*/ 3601869 h 5040560"/>
                <a:gd name="connsiteX1818" fmla="*/ 2443163 w 9509967"/>
                <a:gd name="connsiteY1818" fmla="*/ 3579992 h 5040560"/>
                <a:gd name="connsiteX1819" fmla="*/ 2443163 w 9509967"/>
                <a:gd name="connsiteY1819" fmla="*/ 3488314 h 5040560"/>
                <a:gd name="connsiteX1820" fmla="*/ 2464743 w 9509967"/>
                <a:gd name="connsiteY1820" fmla="*/ 3488314 h 5040560"/>
                <a:gd name="connsiteX1821" fmla="*/ 2464743 w 9509967"/>
                <a:gd name="connsiteY1821" fmla="*/ 3483402 h 5040560"/>
                <a:gd name="connsiteX1822" fmla="*/ 2447999 w 9509967"/>
                <a:gd name="connsiteY1822" fmla="*/ 3472315 h 5040560"/>
                <a:gd name="connsiteX1823" fmla="*/ 2432745 w 9509967"/>
                <a:gd name="connsiteY1823" fmla="*/ 3453786 h 5040560"/>
                <a:gd name="connsiteX1824" fmla="*/ 2428652 w 9509967"/>
                <a:gd name="connsiteY1824" fmla="*/ 3445823 h 5040560"/>
                <a:gd name="connsiteX1825" fmla="*/ 2423219 w 9509967"/>
                <a:gd name="connsiteY1825" fmla="*/ 3433098 h 5040560"/>
                <a:gd name="connsiteX1826" fmla="*/ 5271194 w 9509967"/>
                <a:gd name="connsiteY1826" fmla="*/ 3433098 h 5040560"/>
                <a:gd name="connsiteX1827" fmla="*/ 5276626 w 9509967"/>
                <a:gd name="connsiteY1827" fmla="*/ 3445823 h 5040560"/>
                <a:gd name="connsiteX1828" fmla="*/ 5280719 w 9509967"/>
                <a:gd name="connsiteY1828" fmla="*/ 3453786 h 5040560"/>
                <a:gd name="connsiteX1829" fmla="*/ 5295974 w 9509967"/>
                <a:gd name="connsiteY1829" fmla="*/ 3472315 h 5040560"/>
                <a:gd name="connsiteX1830" fmla="*/ 5312717 w 9509967"/>
                <a:gd name="connsiteY1830" fmla="*/ 3483402 h 5040560"/>
                <a:gd name="connsiteX1831" fmla="*/ 5312717 w 9509967"/>
                <a:gd name="connsiteY1831" fmla="*/ 3488314 h 5040560"/>
                <a:gd name="connsiteX1832" fmla="*/ 5291137 w 9509967"/>
                <a:gd name="connsiteY1832" fmla="*/ 3488314 h 5040560"/>
                <a:gd name="connsiteX1833" fmla="*/ 5291137 w 9509967"/>
                <a:gd name="connsiteY1833" fmla="*/ 3579992 h 5040560"/>
                <a:gd name="connsiteX1834" fmla="*/ 5288012 w 9509967"/>
                <a:gd name="connsiteY1834" fmla="*/ 3601869 h 5040560"/>
                <a:gd name="connsiteX1835" fmla="*/ 5283993 w 9509967"/>
                <a:gd name="connsiteY1835" fmla="*/ 3608120 h 5040560"/>
                <a:gd name="connsiteX1836" fmla="*/ 5278412 w 9509967"/>
                <a:gd name="connsiteY1836" fmla="*/ 3612660 h 5040560"/>
                <a:gd name="connsiteX1837" fmla="*/ 5271864 w 9509967"/>
                <a:gd name="connsiteY1837" fmla="*/ 3615487 h 5040560"/>
                <a:gd name="connsiteX1838" fmla="*/ 5264943 w 9509967"/>
                <a:gd name="connsiteY1838" fmla="*/ 3616455 h 5040560"/>
                <a:gd name="connsiteX1839" fmla="*/ 5254823 w 9509967"/>
                <a:gd name="connsiteY1839" fmla="*/ 3614594 h 5040560"/>
                <a:gd name="connsiteX1840" fmla="*/ 5245297 w 9509967"/>
                <a:gd name="connsiteY1840" fmla="*/ 3609088 h 5040560"/>
                <a:gd name="connsiteX1841" fmla="*/ 5237038 w 9509967"/>
                <a:gd name="connsiteY1841" fmla="*/ 3599935 h 5040560"/>
                <a:gd name="connsiteX1842" fmla="*/ 5230564 w 9509967"/>
                <a:gd name="connsiteY1842" fmla="*/ 3587136 h 5040560"/>
                <a:gd name="connsiteX1843" fmla="*/ 5236368 w 9509967"/>
                <a:gd name="connsiteY1843" fmla="*/ 3587136 h 5040560"/>
                <a:gd name="connsiteX1844" fmla="*/ 5243512 w 9509967"/>
                <a:gd name="connsiteY1844" fmla="*/ 3596140 h 5040560"/>
                <a:gd name="connsiteX1845" fmla="*/ 5253037 w 9509967"/>
                <a:gd name="connsiteY1845" fmla="*/ 3599191 h 5040560"/>
                <a:gd name="connsiteX1846" fmla="*/ 5258469 w 9509967"/>
                <a:gd name="connsiteY1846" fmla="*/ 3598223 h 5040560"/>
                <a:gd name="connsiteX1847" fmla="*/ 5262711 w 9509967"/>
                <a:gd name="connsiteY1847" fmla="*/ 3594726 h 5040560"/>
                <a:gd name="connsiteX1848" fmla="*/ 5265539 w 9509967"/>
                <a:gd name="connsiteY1848" fmla="*/ 3587805 h 5040560"/>
                <a:gd name="connsiteX1849" fmla="*/ 5266580 w 9509967"/>
                <a:gd name="connsiteY1849" fmla="*/ 3576718 h 5040560"/>
                <a:gd name="connsiteX1850" fmla="*/ 5266580 w 9509967"/>
                <a:gd name="connsiteY1850" fmla="*/ 3488314 h 5040560"/>
                <a:gd name="connsiteX1851" fmla="*/ 5234731 w 9509967"/>
                <a:gd name="connsiteY1851" fmla="*/ 3488314 h 5040560"/>
                <a:gd name="connsiteX1852" fmla="*/ 5234731 w 9509967"/>
                <a:gd name="connsiteY1852" fmla="*/ 3477896 h 5040560"/>
                <a:gd name="connsiteX1853" fmla="*/ 5266580 w 9509967"/>
                <a:gd name="connsiteY1853" fmla="*/ 3477896 h 5040560"/>
                <a:gd name="connsiteX1854" fmla="*/ 5266580 w 9509967"/>
                <a:gd name="connsiteY1854" fmla="*/ 3433098 h 5040560"/>
                <a:gd name="connsiteX1855" fmla="*/ 6299894 w 9509967"/>
                <a:gd name="connsiteY1855" fmla="*/ 3433098 h 5040560"/>
                <a:gd name="connsiteX1856" fmla="*/ 6295281 w 9509967"/>
                <a:gd name="connsiteY1856" fmla="*/ 3433098 h 5040560"/>
                <a:gd name="connsiteX1857" fmla="*/ 6295281 w 9509967"/>
                <a:gd name="connsiteY1857" fmla="*/ 3477896 h 5040560"/>
                <a:gd name="connsiteX1858" fmla="*/ 6263431 w 9509967"/>
                <a:gd name="connsiteY1858" fmla="*/ 3477896 h 5040560"/>
                <a:gd name="connsiteX1859" fmla="*/ 6263431 w 9509967"/>
                <a:gd name="connsiteY1859" fmla="*/ 3488314 h 5040560"/>
                <a:gd name="connsiteX1860" fmla="*/ 6295281 w 9509967"/>
                <a:gd name="connsiteY1860" fmla="*/ 3488314 h 5040560"/>
                <a:gd name="connsiteX1861" fmla="*/ 6295281 w 9509967"/>
                <a:gd name="connsiteY1861" fmla="*/ 3576718 h 5040560"/>
                <a:gd name="connsiteX1862" fmla="*/ 6294239 w 9509967"/>
                <a:gd name="connsiteY1862" fmla="*/ 3587805 h 5040560"/>
                <a:gd name="connsiteX1863" fmla="*/ 6291410 w 9509967"/>
                <a:gd name="connsiteY1863" fmla="*/ 3594726 h 5040560"/>
                <a:gd name="connsiteX1864" fmla="*/ 6287169 w 9509967"/>
                <a:gd name="connsiteY1864" fmla="*/ 3598223 h 5040560"/>
                <a:gd name="connsiteX1865" fmla="*/ 6281737 w 9509967"/>
                <a:gd name="connsiteY1865" fmla="*/ 3599191 h 5040560"/>
                <a:gd name="connsiteX1866" fmla="*/ 6272212 w 9509967"/>
                <a:gd name="connsiteY1866" fmla="*/ 3596140 h 5040560"/>
                <a:gd name="connsiteX1867" fmla="*/ 6265068 w 9509967"/>
                <a:gd name="connsiteY1867" fmla="*/ 3587136 h 5040560"/>
                <a:gd name="connsiteX1868" fmla="*/ 6259264 w 9509967"/>
                <a:gd name="connsiteY1868" fmla="*/ 3587136 h 5040560"/>
                <a:gd name="connsiteX1869" fmla="*/ 6265738 w 9509967"/>
                <a:gd name="connsiteY1869" fmla="*/ 3599935 h 5040560"/>
                <a:gd name="connsiteX1870" fmla="*/ 6273998 w 9509967"/>
                <a:gd name="connsiteY1870" fmla="*/ 3609088 h 5040560"/>
                <a:gd name="connsiteX1871" fmla="*/ 6283523 w 9509967"/>
                <a:gd name="connsiteY1871" fmla="*/ 3614594 h 5040560"/>
                <a:gd name="connsiteX1872" fmla="*/ 6293643 w 9509967"/>
                <a:gd name="connsiteY1872" fmla="*/ 3616455 h 5040560"/>
                <a:gd name="connsiteX1873" fmla="*/ 6300564 w 9509967"/>
                <a:gd name="connsiteY1873" fmla="*/ 3615487 h 5040560"/>
                <a:gd name="connsiteX1874" fmla="*/ 6307112 w 9509967"/>
                <a:gd name="connsiteY1874" fmla="*/ 3612660 h 5040560"/>
                <a:gd name="connsiteX1875" fmla="*/ 6312693 w 9509967"/>
                <a:gd name="connsiteY1875" fmla="*/ 3608120 h 5040560"/>
                <a:gd name="connsiteX1876" fmla="*/ 6316712 w 9509967"/>
                <a:gd name="connsiteY1876" fmla="*/ 3601869 h 5040560"/>
                <a:gd name="connsiteX1877" fmla="*/ 6319837 w 9509967"/>
                <a:gd name="connsiteY1877" fmla="*/ 3579992 h 5040560"/>
                <a:gd name="connsiteX1878" fmla="*/ 6319837 w 9509967"/>
                <a:gd name="connsiteY1878" fmla="*/ 3488314 h 5040560"/>
                <a:gd name="connsiteX1879" fmla="*/ 6341417 w 9509967"/>
                <a:gd name="connsiteY1879" fmla="*/ 3488314 h 5040560"/>
                <a:gd name="connsiteX1880" fmla="*/ 6341417 w 9509967"/>
                <a:gd name="connsiteY1880" fmla="*/ 3483402 h 5040560"/>
                <a:gd name="connsiteX1881" fmla="*/ 6324674 w 9509967"/>
                <a:gd name="connsiteY1881" fmla="*/ 3472315 h 5040560"/>
                <a:gd name="connsiteX1882" fmla="*/ 6309419 w 9509967"/>
                <a:gd name="connsiteY1882" fmla="*/ 3453786 h 5040560"/>
                <a:gd name="connsiteX1883" fmla="*/ 6305326 w 9509967"/>
                <a:gd name="connsiteY1883" fmla="*/ 3445823 h 5040560"/>
                <a:gd name="connsiteX1884" fmla="*/ 6299894 w 9509967"/>
                <a:gd name="connsiteY1884" fmla="*/ 3433098 h 5040560"/>
                <a:gd name="connsiteX1885" fmla="*/ 9033568 w 9509967"/>
                <a:gd name="connsiteY1885" fmla="*/ 3433098 h 5040560"/>
                <a:gd name="connsiteX1886" fmla="*/ 9028955 w 9509967"/>
                <a:gd name="connsiteY1886" fmla="*/ 3433098 h 5040560"/>
                <a:gd name="connsiteX1887" fmla="*/ 9028955 w 9509967"/>
                <a:gd name="connsiteY1887" fmla="*/ 3477896 h 5040560"/>
                <a:gd name="connsiteX1888" fmla="*/ 8997106 w 9509967"/>
                <a:gd name="connsiteY1888" fmla="*/ 3477896 h 5040560"/>
                <a:gd name="connsiteX1889" fmla="*/ 8997106 w 9509967"/>
                <a:gd name="connsiteY1889" fmla="*/ 3488314 h 5040560"/>
                <a:gd name="connsiteX1890" fmla="*/ 9028955 w 9509967"/>
                <a:gd name="connsiteY1890" fmla="*/ 3488314 h 5040560"/>
                <a:gd name="connsiteX1891" fmla="*/ 9028955 w 9509967"/>
                <a:gd name="connsiteY1891" fmla="*/ 3576718 h 5040560"/>
                <a:gd name="connsiteX1892" fmla="*/ 9027913 w 9509967"/>
                <a:gd name="connsiteY1892" fmla="*/ 3587805 h 5040560"/>
                <a:gd name="connsiteX1893" fmla="*/ 9025085 w 9509967"/>
                <a:gd name="connsiteY1893" fmla="*/ 3594726 h 5040560"/>
                <a:gd name="connsiteX1894" fmla="*/ 9020844 w 9509967"/>
                <a:gd name="connsiteY1894" fmla="*/ 3598223 h 5040560"/>
                <a:gd name="connsiteX1895" fmla="*/ 9015411 w 9509967"/>
                <a:gd name="connsiteY1895" fmla="*/ 3599191 h 5040560"/>
                <a:gd name="connsiteX1896" fmla="*/ 9005886 w 9509967"/>
                <a:gd name="connsiteY1896" fmla="*/ 3596140 h 5040560"/>
                <a:gd name="connsiteX1897" fmla="*/ 8998743 w 9509967"/>
                <a:gd name="connsiteY1897" fmla="*/ 3587136 h 5040560"/>
                <a:gd name="connsiteX1898" fmla="*/ 8992938 w 9509967"/>
                <a:gd name="connsiteY1898" fmla="*/ 3587136 h 5040560"/>
                <a:gd name="connsiteX1899" fmla="*/ 8999412 w 9509967"/>
                <a:gd name="connsiteY1899" fmla="*/ 3599935 h 5040560"/>
                <a:gd name="connsiteX1900" fmla="*/ 9007672 w 9509967"/>
                <a:gd name="connsiteY1900" fmla="*/ 3609088 h 5040560"/>
                <a:gd name="connsiteX1901" fmla="*/ 9017197 w 9509967"/>
                <a:gd name="connsiteY1901" fmla="*/ 3614594 h 5040560"/>
                <a:gd name="connsiteX1902" fmla="*/ 9027318 w 9509967"/>
                <a:gd name="connsiteY1902" fmla="*/ 3616455 h 5040560"/>
                <a:gd name="connsiteX1903" fmla="*/ 9034238 w 9509967"/>
                <a:gd name="connsiteY1903" fmla="*/ 3615487 h 5040560"/>
                <a:gd name="connsiteX1904" fmla="*/ 9040787 w 9509967"/>
                <a:gd name="connsiteY1904" fmla="*/ 3612660 h 5040560"/>
                <a:gd name="connsiteX1905" fmla="*/ 9046368 w 9509967"/>
                <a:gd name="connsiteY1905" fmla="*/ 3608120 h 5040560"/>
                <a:gd name="connsiteX1906" fmla="*/ 9050386 w 9509967"/>
                <a:gd name="connsiteY1906" fmla="*/ 3601869 h 5040560"/>
                <a:gd name="connsiteX1907" fmla="*/ 9053511 w 9509967"/>
                <a:gd name="connsiteY1907" fmla="*/ 3579992 h 5040560"/>
                <a:gd name="connsiteX1908" fmla="*/ 9053511 w 9509967"/>
                <a:gd name="connsiteY1908" fmla="*/ 3488314 h 5040560"/>
                <a:gd name="connsiteX1909" fmla="*/ 9075092 w 9509967"/>
                <a:gd name="connsiteY1909" fmla="*/ 3488314 h 5040560"/>
                <a:gd name="connsiteX1910" fmla="*/ 9075092 w 9509967"/>
                <a:gd name="connsiteY1910" fmla="*/ 3483402 h 5040560"/>
                <a:gd name="connsiteX1911" fmla="*/ 9058348 w 9509967"/>
                <a:gd name="connsiteY1911" fmla="*/ 3472315 h 5040560"/>
                <a:gd name="connsiteX1912" fmla="*/ 9043093 w 9509967"/>
                <a:gd name="connsiteY1912" fmla="*/ 3453786 h 5040560"/>
                <a:gd name="connsiteX1913" fmla="*/ 9039001 w 9509967"/>
                <a:gd name="connsiteY1913" fmla="*/ 3445823 h 5040560"/>
                <a:gd name="connsiteX1914" fmla="*/ 9033568 w 9509967"/>
                <a:gd name="connsiteY1914" fmla="*/ 3433098 h 5040560"/>
                <a:gd name="connsiteX1915" fmla="*/ 9485857 w 9509967"/>
                <a:gd name="connsiteY1915" fmla="*/ 3412411 h 5040560"/>
                <a:gd name="connsiteX1916" fmla="*/ 9399388 w 9509967"/>
                <a:gd name="connsiteY1916" fmla="*/ 3412411 h 5040560"/>
                <a:gd name="connsiteX1917" fmla="*/ 9399388 w 9509967"/>
                <a:gd name="connsiteY1917" fmla="*/ 3417918 h 5040560"/>
                <a:gd name="connsiteX1918" fmla="*/ 9406680 w 9509967"/>
                <a:gd name="connsiteY1918" fmla="*/ 3417918 h 5040560"/>
                <a:gd name="connsiteX1919" fmla="*/ 9424688 w 9509967"/>
                <a:gd name="connsiteY1919" fmla="*/ 3425211 h 5040560"/>
                <a:gd name="connsiteX1920" fmla="*/ 9428261 w 9509967"/>
                <a:gd name="connsiteY1920" fmla="*/ 3448130 h 5040560"/>
                <a:gd name="connsiteX1921" fmla="*/ 9428261 w 9509967"/>
                <a:gd name="connsiteY1921" fmla="*/ 3546803 h 5040560"/>
                <a:gd name="connsiteX1922" fmla="*/ 9433321 w 9509967"/>
                <a:gd name="connsiteY1922" fmla="*/ 3583712 h 5040560"/>
                <a:gd name="connsiteX1923" fmla="*/ 9440167 w 9509967"/>
                <a:gd name="connsiteY1923" fmla="*/ 3597033 h 5040560"/>
                <a:gd name="connsiteX1924" fmla="*/ 9450361 w 9509967"/>
                <a:gd name="connsiteY1924" fmla="*/ 3608195 h 5040560"/>
                <a:gd name="connsiteX1925" fmla="*/ 9463756 w 9509967"/>
                <a:gd name="connsiteY1925" fmla="*/ 3615934 h 5040560"/>
                <a:gd name="connsiteX1926" fmla="*/ 9479904 w 9509967"/>
                <a:gd name="connsiteY1926" fmla="*/ 3618836 h 5040560"/>
                <a:gd name="connsiteX1927" fmla="*/ 9492480 w 9509967"/>
                <a:gd name="connsiteY1927" fmla="*/ 3616901 h 5040560"/>
                <a:gd name="connsiteX1928" fmla="*/ 9501930 w 9509967"/>
                <a:gd name="connsiteY1928" fmla="*/ 3611841 h 5040560"/>
                <a:gd name="connsiteX1929" fmla="*/ 9507884 w 9509967"/>
                <a:gd name="connsiteY1929" fmla="*/ 3604623 h 5040560"/>
                <a:gd name="connsiteX1930" fmla="*/ 9509967 w 9509967"/>
                <a:gd name="connsiteY1930" fmla="*/ 3596065 h 5040560"/>
                <a:gd name="connsiteX1931" fmla="*/ 9508628 w 9509967"/>
                <a:gd name="connsiteY1931" fmla="*/ 3588921 h 5040560"/>
                <a:gd name="connsiteX1932" fmla="*/ 9505130 w 9509967"/>
                <a:gd name="connsiteY1932" fmla="*/ 3584010 h 5040560"/>
                <a:gd name="connsiteX1933" fmla="*/ 9500219 w 9509967"/>
                <a:gd name="connsiteY1933" fmla="*/ 3581257 h 5040560"/>
                <a:gd name="connsiteX1934" fmla="*/ 9494787 w 9509967"/>
                <a:gd name="connsiteY1934" fmla="*/ 3580438 h 5040560"/>
                <a:gd name="connsiteX1935" fmla="*/ 9490545 w 9509967"/>
                <a:gd name="connsiteY1935" fmla="*/ 3580885 h 5040560"/>
                <a:gd name="connsiteX1936" fmla="*/ 9486378 w 9509967"/>
                <a:gd name="connsiteY1936" fmla="*/ 3583340 h 5040560"/>
                <a:gd name="connsiteX1937" fmla="*/ 9481913 w 9509967"/>
                <a:gd name="connsiteY1937" fmla="*/ 3589294 h 5040560"/>
                <a:gd name="connsiteX1938" fmla="*/ 9476630 w 9509967"/>
                <a:gd name="connsiteY1938" fmla="*/ 3600232 h 5040560"/>
                <a:gd name="connsiteX1939" fmla="*/ 9467849 w 9509967"/>
                <a:gd name="connsiteY1939" fmla="*/ 3608269 h 5040560"/>
                <a:gd name="connsiteX1940" fmla="*/ 9463905 w 9509967"/>
                <a:gd name="connsiteY1940" fmla="*/ 3607153 h 5040560"/>
                <a:gd name="connsiteX1941" fmla="*/ 9460333 w 9509967"/>
                <a:gd name="connsiteY1941" fmla="*/ 3603358 h 5040560"/>
                <a:gd name="connsiteX1942" fmla="*/ 9457803 w 9509967"/>
                <a:gd name="connsiteY1942" fmla="*/ 3596437 h 5040560"/>
                <a:gd name="connsiteX1943" fmla="*/ 9456836 w 9509967"/>
                <a:gd name="connsiteY1943" fmla="*/ 3585945 h 5040560"/>
                <a:gd name="connsiteX1944" fmla="*/ 9456836 w 9509967"/>
                <a:gd name="connsiteY1944" fmla="*/ 3448130 h 5040560"/>
                <a:gd name="connsiteX1945" fmla="*/ 9457133 w 9509967"/>
                <a:gd name="connsiteY1945" fmla="*/ 3436521 h 5040560"/>
                <a:gd name="connsiteX1946" fmla="*/ 9458250 w 9509967"/>
                <a:gd name="connsiteY1946" fmla="*/ 3429229 h 5040560"/>
                <a:gd name="connsiteX1947" fmla="*/ 9460706 w 9509967"/>
                <a:gd name="connsiteY1947" fmla="*/ 3424690 h 5040560"/>
                <a:gd name="connsiteX1948" fmla="*/ 9465021 w 9509967"/>
                <a:gd name="connsiteY1948" fmla="*/ 3421490 h 5040560"/>
                <a:gd name="connsiteX1949" fmla="*/ 9478565 w 9509967"/>
                <a:gd name="connsiteY1949" fmla="*/ 3417918 h 5040560"/>
                <a:gd name="connsiteX1950" fmla="*/ 9485857 w 9509967"/>
                <a:gd name="connsiteY1950" fmla="*/ 3417918 h 5040560"/>
                <a:gd name="connsiteX1951" fmla="*/ 5887393 w 9509967"/>
                <a:gd name="connsiteY1951" fmla="*/ 3411277 h 5040560"/>
                <a:gd name="connsiteX1952" fmla="*/ 5894689 w 9509967"/>
                <a:gd name="connsiteY1952" fmla="*/ 3422132 h 5040560"/>
                <a:gd name="connsiteX1953" fmla="*/ 5904904 w 9509967"/>
                <a:gd name="connsiteY1953" fmla="*/ 3424466 h 5040560"/>
                <a:gd name="connsiteX1954" fmla="*/ 5906987 w 9509967"/>
                <a:gd name="connsiteY1954" fmla="*/ 3419257 h 5040560"/>
                <a:gd name="connsiteX1955" fmla="*/ 29468 w 9509967"/>
                <a:gd name="connsiteY1955" fmla="*/ 3402589 h 5040560"/>
                <a:gd name="connsiteX1956" fmla="*/ 22771 w 9509967"/>
                <a:gd name="connsiteY1956" fmla="*/ 3402589 h 5040560"/>
                <a:gd name="connsiteX1957" fmla="*/ 22771 w 9509967"/>
                <a:gd name="connsiteY1957" fmla="*/ 3560198 h 5040560"/>
                <a:gd name="connsiteX1958" fmla="*/ 21729 w 9509967"/>
                <a:gd name="connsiteY1958" fmla="*/ 3589517 h 5040560"/>
                <a:gd name="connsiteX1959" fmla="*/ 18083 w 9509967"/>
                <a:gd name="connsiteY1959" fmla="*/ 3596809 h 5040560"/>
                <a:gd name="connsiteX1960" fmla="*/ 12353 w 9509967"/>
                <a:gd name="connsiteY1960" fmla="*/ 3598893 h 5040560"/>
                <a:gd name="connsiteX1961" fmla="*/ 1637 w 9509967"/>
                <a:gd name="connsiteY1961" fmla="*/ 3596363 h 5040560"/>
                <a:gd name="connsiteX1962" fmla="*/ 0 w 9509967"/>
                <a:gd name="connsiteY1962" fmla="*/ 3601572 h 5040560"/>
                <a:gd name="connsiteX1963" fmla="*/ 40481 w 9509967"/>
                <a:gd name="connsiteY1963" fmla="*/ 3618389 h 5040560"/>
                <a:gd name="connsiteX1964" fmla="*/ 47327 w 9509967"/>
                <a:gd name="connsiteY1964" fmla="*/ 3618389 h 5040560"/>
                <a:gd name="connsiteX1965" fmla="*/ 47327 w 9509967"/>
                <a:gd name="connsiteY1965" fmla="*/ 3598893 h 5040560"/>
                <a:gd name="connsiteX1966" fmla="*/ 66750 w 9509967"/>
                <a:gd name="connsiteY1966" fmla="*/ 3613850 h 5040560"/>
                <a:gd name="connsiteX1967" fmla="*/ 87362 w 9509967"/>
                <a:gd name="connsiteY1967" fmla="*/ 3618389 h 5040560"/>
                <a:gd name="connsiteX1968" fmla="*/ 108570 w 9509967"/>
                <a:gd name="connsiteY1968" fmla="*/ 3613404 h 5040560"/>
                <a:gd name="connsiteX1969" fmla="*/ 126281 w 9509967"/>
                <a:gd name="connsiteY1969" fmla="*/ 3599563 h 5040560"/>
                <a:gd name="connsiteX1970" fmla="*/ 138485 w 9509967"/>
                <a:gd name="connsiteY1970" fmla="*/ 3578503 h 5040560"/>
                <a:gd name="connsiteX1971" fmla="*/ 143024 w 9509967"/>
                <a:gd name="connsiteY1971" fmla="*/ 3551714 h 5040560"/>
                <a:gd name="connsiteX1972" fmla="*/ 124569 w 9509967"/>
                <a:gd name="connsiteY1972" fmla="*/ 3498136 h 5040560"/>
                <a:gd name="connsiteX1973" fmla="*/ 77093 w 9509967"/>
                <a:gd name="connsiteY1973" fmla="*/ 3473728 h 5040560"/>
                <a:gd name="connsiteX1974" fmla="*/ 47327 w 9509967"/>
                <a:gd name="connsiteY1974" fmla="*/ 3485188 h 5040560"/>
                <a:gd name="connsiteX1975" fmla="*/ 47327 w 9509967"/>
                <a:gd name="connsiteY1975" fmla="*/ 3440540 h 5040560"/>
                <a:gd name="connsiteX1976" fmla="*/ 47104 w 9509967"/>
                <a:gd name="connsiteY1976" fmla="*/ 3434661 h 5040560"/>
                <a:gd name="connsiteX1977" fmla="*/ 47625 w 9509967"/>
                <a:gd name="connsiteY1977" fmla="*/ 3428634 h 5040560"/>
                <a:gd name="connsiteX1978" fmla="*/ 50602 w 9509967"/>
                <a:gd name="connsiteY1978" fmla="*/ 3423945 h 5040560"/>
                <a:gd name="connsiteX1979" fmla="*/ 57894 w 9509967"/>
                <a:gd name="connsiteY1979" fmla="*/ 3422085 h 5040560"/>
                <a:gd name="connsiteX1980" fmla="*/ 68163 w 9509967"/>
                <a:gd name="connsiteY1980" fmla="*/ 3424466 h 5040560"/>
                <a:gd name="connsiteX1981" fmla="*/ 70098 w 9509967"/>
                <a:gd name="connsiteY1981" fmla="*/ 3419257 h 5040560"/>
                <a:gd name="connsiteX1982" fmla="*/ 1985367 w 9509967"/>
                <a:gd name="connsiteY1982" fmla="*/ 3402589 h 5040560"/>
                <a:gd name="connsiteX1983" fmla="*/ 1979489 w 9509967"/>
                <a:gd name="connsiteY1983" fmla="*/ 3403779 h 5040560"/>
                <a:gd name="connsiteX1984" fmla="*/ 1974726 w 9509967"/>
                <a:gd name="connsiteY1984" fmla="*/ 3406979 h 5040560"/>
                <a:gd name="connsiteX1985" fmla="*/ 1971527 w 9509967"/>
                <a:gd name="connsiteY1985" fmla="*/ 3411742 h 5040560"/>
                <a:gd name="connsiteX1986" fmla="*/ 1970335 w 9509967"/>
                <a:gd name="connsiteY1986" fmla="*/ 3417620 h 5040560"/>
                <a:gd name="connsiteX1987" fmla="*/ 1971527 w 9509967"/>
                <a:gd name="connsiteY1987" fmla="*/ 3423499 h 5040560"/>
                <a:gd name="connsiteX1988" fmla="*/ 1974726 w 9509967"/>
                <a:gd name="connsiteY1988" fmla="*/ 3428336 h 5040560"/>
                <a:gd name="connsiteX1989" fmla="*/ 1979489 w 9509967"/>
                <a:gd name="connsiteY1989" fmla="*/ 3431610 h 5040560"/>
                <a:gd name="connsiteX1990" fmla="*/ 1985367 w 9509967"/>
                <a:gd name="connsiteY1990" fmla="*/ 3432801 h 5040560"/>
                <a:gd name="connsiteX1991" fmla="*/ 1991246 w 9509967"/>
                <a:gd name="connsiteY1991" fmla="*/ 3431610 h 5040560"/>
                <a:gd name="connsiteX1992" fmla="*/ 1996083 w 9509967"/>
                <a:gd name="connsiteY1992" fmla="*/ 3428336 h 5040560"/>
                <a:gd name="connsiteX1993" fmla="*/ 1999357 w 9509967"/>
                <a:gd name="connsiteY1993" fmla="*/ 3423499 h 5040560"/>
                <a:gd name="connsiteX1994" fmla="*/ 2000547 w 9509967"/>
                <a:gd name="connsiteY1994" fmla="*/ 3417620 h 5040560"/>
                <a:gd name="connsiteX1995" fmla="*/ 1999357 w 9509967"/>
                <a:gd name="connsiteY1995" fmla="*/ 3411742 h 5040560"/>
                <a:gd name="connsiteX1996" fmla="*/ 1996157 w 9509967"/>
                <a:gd name="connsiteY1996" fmla="*/ 3406979 h 5040560"/>
                <a:gd name="connsiteX1997" fmla="*/ 1991321 w 9509967"/>
                <a:gd name="connsiteY1997" fmla="*/ 3403779 h 5040560"/>
                <a:gd name="connsiteX1998" fmla="*/ 1985367 w 9509967"/>
                <a:gd name="connsiteY1998" fmla="*/ 3402589 h 5040560"/>
                <a:gd name="connsiteX1999" fmla="*/ 3467993 w 9509967"/>
                <a:gd name="connsiteY1999" fmla="*/ 3402589 h 5040560"/>
                <a:gd name="connsiteX2000" fmla="*/ 3461296 w 9509967"/>
                <a:gd name="connsiteY2000" fmla="*/ 3402589 h 5040560"/>
                <a:gd name="connsiteX2001" fmla="*/ 3461296 w 9509967"/>
                <a:gd name="connsiteY2001" fmla="*/ 3560198 h 5040560"/>
                <a:gd name="connsiteX2002" fmla="*/ 3460254 w 9509967"/>
                <a:gd name="connsiteY2002" fmla="*/ 3589517 h 5040560"/>
                <a:gd name="connsiteX2003" fmla="*/ 3456607 w 9509967"/>
                <a:gd name="connsiteY2003" fmla="*/ 3596809 h 5040560"/>
                <a:gd name="connsiteX2004" fmla="*/ 3450878 w 9509967"/>
                <a:gd name="connsiteY2004" fmla="*/ 3598893 h 5040560"/>
                <a:gd name="connsiteX2005" fmla="*/ 3440162 w 9509967"/>
                <a:gd name="connsiteY2005" fmla="*/ 3596363 h 5040560"/>
                <a:gd name="connsiteX2006" fmla="*/ 3438525 w 9509967"/>
                <a:gd name="connsiteY2006" fmla="*/ 3601572 h 5040560"/>
                <a:gd name="connsiteX2007" fmla="*/ 3479006 w 9509967"/>
                <a:gd name="connsiteY2007" fmla="*/ 3618389 h 5040560"/>
                <a:gd name="connsiteX2008" fmla="*/ 3485852 w 9509967"/>
                <a:gd name="connsiteY2008" fmla="*/ 3618389 h 5040560"/>
                <a:gd name="connsiteX2009" fmla="*/ 3485852 w 9509967"/>
                <a:gd name="connsiteY2009" fmla="*/ 3598893 h 5040560"/>
                <a:gd name="connsiteX2010" fmla="*/ 3505274 w 9509967"/>
                <a:gd name="connsiteY2010" fmla="*/ 3613850 h 5040560"/>
                <a:gd name="connsiteX2011" fmla="*/ 3525887 w 9509967"/>
                <a:gd name="connsiteY2011" fmla="*/ 3618389 h 5040560"/>
                <a:gd name="connsiteX2012" fmla="*/ 3547095 w 9509967"/>
                <a:gd name="connsiteY2012" fmla="*/ 3613404 h 5040560"/>
                <a:gd name="connsiteX2013" fmla="*/ 3564806 w 9509967"/>
                <a:gd name="connsiteY2013" fmla="*/ 3599563 h 5040560"/>
                <a:gd name="connsiteX2014" fmla="*/ 3577009 w 9509967"/>
                <a:gd name="connsiteY2014" fmla="*/ 3578503 h 5040560"/>
                <a:gd name="connsiteX2015" fmla="*/ 3581549 w 9509967"/>
                <a:gd name="connsiteY2015" fmla="*/ 3551714 h 5040560"/>
                <a:gd name="connsiteX2016" fmla="*/ 3563094 w 9509967"/>
                <a:gd name="connsiteY2016" fmla="*/ 3498136 h 5040560"/>
                <a:gd name="connsiteX2017" fmla="*/ 3515618 w 9509967"/>
                <a:gd name="connsiteY2017" fmla="*/ 3473728 h 5040560"/>
                <a:gd name="connsiteX2018" fmla="*/ 3485852 w 9509967"/>
                <a:gd name="connsiteY2018" fmla="*/ 3485188 h 5040560"/>
                <a:gd name="connsiteX2019" fmla="*/ 3485852 w 9509967"/>
                <a:gd name="connsiteY2019" fmla="*/ 3440540 h 5040560"/>
                <a:gd name="connsiteX2020" fmla="*/ 3485629 w 9509967"/>
                <a:gd name="connsiteY2020" fmla="*/ 3434661 h 5040560"/>
                <a:gd name="connsiteX2021" fmla="*/ 3486150 w 9509967"/>
                <a:gd name="connsiteY2021" fmla="*/ 3428634 h 5040560"/>
                <a:gd name="connsiteX2022" fmla="*/ 3489126 w 9509967"/>
                <a:gd name="connsiteY2022" fmla="*/ 3423945 h 5040560"/>
                <a:gd name="connsiteX2023" fmla="*/ 3496419 w 9509967"/>
                <a:gd name="connsiteY2023" fmla="*/ 3422085 h 5040560"/>
                <a:gd name="connsiteX2024" fmla="*/ 3506688 w 9509967"/>
                <a:gd name="connsiteY2024" fmla="*/ 3424466 h 5040560"/>
                <a:gd name="connsiteX2025" fmla="*/ 3508623 w 9509967"/>
                <a:gd name="connsiteY2025" fmla="*/ 3419257 h 5040560"/>
                <a:gd name="connsiteX2026" fmla="*/ 6681191 w 9509967"/>
                <a:gd name="connsiteY2026" fmla="*/ 3402589 h 5040560"/>
                <a:gd name="connsiteX2027" fmla="*/ 6675312 w 9509967"/>
                <a:gd name="connsiteY2027" fmla="*/ 3403779 h 5040560"/>
                <a:gd name="connsiteX2028" fmla="*/ 6670550 w 9509967"/>
                <a:gd name="connsiteY2028" fmla="*/ 3406979 h 5040560"/>
                <a:gd name="connsiteX2029" fmla="*/ 6667351 w 9509967"/>
                <a:gd name="connsiteY2029" fmla="*/ 3411742 h 5040560"/>
                <a:gd name="connsiteX2030" fmla="*/ 6666160 w 9509967"/>
                <a:gd name="connsiteY2030" fmla="*/ 3417620 h 5040560"/>
                <a:gd name="connsiteX2031" fmla="*/ 6667351 w 9509967"/>
                <a:gd name="connsiteY2031" fmla="*/ 3423499 h 5040560"/>
                <a:gd name="connsiteX2032" fmla="*/ 6670550 w 9509967"/>
                <a:gd name="connsiteY2032" fmla="*/ 3428336 h 5040560"/>
                <a:gd name="connsiteX2033" fmla="*/ 6675312 w 9509967"/>
                <a:gd name="connsiteY2033" fmla="*/ 3431610 h 5040560"/>
                <a:gd name="connsiteX2034" fmla="*/ 6681191 w 9509967"/>
                <a:gd name="connsiteY2034" fmla="*/ 3432801 h 5040560"/>
                <a:gd name="connsiteX2035" fmla="*/ 6687070 w 9509967"/>
                <a:gd name="connsiteY2035" fmla="*/ 3431610 h 5040560"/>
                <a:gd name="connsiteX2036" fmla="*/ 6691906 w 9509967"/>
                <a:gd name="connsiteY2036" fmla="*/ 3428336 h 5040560"/>
                <a:gd name="connsiteX2037" fmla="*/ 6695181 w 9509967"/>
                <a:gd name="connsiteY2037" fmla="*/ 3423499 h 5040560"/>
                <a:gd name="connsiteX2038" fmla="*/ 6696372 w 9509967"/>
                <a:gd name="connsiteY2038" fmla="*/ 3417620 h 5040560"/>
                <a:gd name="connsiteX2039" fmla="*/ 6695181 w 9509967"/>
                <a:gd name="connsiteY2039" fmla="*/ 3411742 h 5040560"/>
                <a:gd name="connsiteX2040" fmla="*/ 6691982 w 9509967"/>
                <a:gd name="connsiteY2040" fmla="*/ 3406979 h 5040560"/>
                <a:gd name="connsiteX2041" fmla="*/ 6687145 w 9509967"/>
                <a:gd name="connsiteY2041" fmla="*/ 3403779 h 5040560"/>
                <a:gd name="connsiteX2042" fmla="*/ 6681191 w 9509967"/>
                <a:gd name="connsiteY2042" fmla="*/ 3402589 h 5040560"/>
                <a:gd name="connsiteX2043" fmla="*/ 7087492 w 9509967"/>
                <a:gd name="connsiteY2043" fmla="*/ 3402589 h 5040560"/>
                <a:gd name="connsiteX2044" fmla="*/ 7080795 w 9509967"/>
                <a:gd name="connsiteY2044" fmla="*/ 3402589 h 5040560"/>
                <a:gd name="connsiteX2045" fmla="*/ 7080795 w 9509967"/>
                <a:gd name="connsiteY2045" fmla="*/ 3560198 h 5040560"/>
                <a:gd name="connsiteX2046" fmla="*/ 7079753 w 9509967"/>
                <a:gd name="connsiteY2046" fmla="*/ 3589517 h 5040560"/>
                <a:gd name="connsiteX2047" fmla="*/ 7076107 w 9509967"/>
                <a:gd name="connsiteY2047" fmla="*/ 3596809 h 5040560"/>
                <a:gd name="connsiteX2048" fmla="*/ 7070377 w 9509967"/>
                <a:gd name="connsiteY2048" fmla="*/ 3598893 h 5040560"/>
                <a:gd name="connsiteX2049" fmla="*/ 7059661 w 9509967"/>
                <a:gd name="connsiteY2049" fmla="*/ 3596363 h 5040560"/>
                <a:gd name="connsiteX2050" fmla="*/ 7058024 w 9509967"/>
                <a:gd name="connsiteY2050" fmla="*/ 3601572 h 5040560"/>
                <a:gd name="connsiteX2051" fmla="*/ 7098505 w 9509967"/>
                <a:gd name="connsiteY2051" fmla="*/ 3618389 h 5040560"/>
                <a:gd name="connsiteX2052" fmla="*/ 7105351 w 9509967"/>
                <a:gd name="connsiteY2052" fmla="*/ 3618389 h 5040560"/>
                <a:gd name="connsiteX2053" fmla="*/ 7105351 w 9509967"/>
                <a:gd name="connsiteY2053" fmla="*/ 3598893 h 5040560"/>
                <a:gd name="connsiteX2054" fmla="*/ 7124773 w 9509967"/>
                <a:gd name="connsiteY2054" fmla="*/ 3613850 h 5040560"/>
                <a:gd name="connsiteX2055" fmla="*/ 7145386 w 9509967"/>
                <a:gd name="connsiteY2055" fmla="*/ 3618389 h 5040560"/>
                <a:gd name="connsiteX2056" fmla="*/ 7166594 w 9509967"/>
                <a:gd name="connsiteY2056" fmla="*/ 3613404 h 5040560"/>
                <a:gd name="connsiteX2057" fmla="*/ 7184305 w 9509967"/>
                <a:gd name="connsiteY2057" fmla="*/ 3599563 h 5040560"/>
                <a:gd name="connsiteX2058" fmla="*/ 7196509 w 9509967"/>
                <a:gd name="connsiteY2058" fmla="*/ 3578503 h 5040560"/>
                <a:gd name="connsiteX2059" fmla="*/ 7201048 w 9509967"/>
                <a:gd name="connsiteY2059" fmla="*/ 3551714 h 5040560"/>
                <a:gd name="connsiteX2060" fmla="*/ 7182593 w 9509967"/>
                <a:gd name="connsiteY2060" fmla="*/ 3498136 h 5040560"/>
                <a:gd name="connsiteX2061" fmla="*/ 7135117 w 9509967"/>
                <a:gd name="connsiteY2061" fmla="*/ 3473728 h 5040560"/>
                <a:gd name="connsiteX2062" fmla="*/ 7105351 w 9509967"/>
                <a:gd name="connsiteY2062" fmla="*/ 3485188 h 5040560"/>
                <a:gd name="connsiteX2063" fmla="*/ 7105351 w 9509967"/>
                <a:gd name="connsiteY2063" fmla="*/ 3440540 h 5040560"/>
                <a:gd name="connsiteX2064" fmla="*/ 7105128 w 9509967"/>
                <a:gd name="connsiteY2064" fmla="*/ 3434661 h 5040560"/>
                <a:gd name="connsiteX2065" fmla="*/ 7105649 w 9509967"/>
                <a:gd name="connsiteY2065" fmla="*/ 3428634 h 5040560"/>
                <a:gd name="connsiteX2066" fmla="*/ 7108625 w 9509967"/>
                <a:gd name="connsiteY2066" fmla="*/ 3423945 h 5040560"/>
                <a:gd name="connsiteX2067" fmla="*/ 7115918 w 9509967"/>
                <a:gd name="connsiteY2067" fmla="*/ 3422085 h 5040560"/>
                <a:gd name="connsiteX2068" fmla="*/ 7126187 w 9509967"/>
                <a:gd name="connsiteY2068" fmla="*/ 3424466 h 5040560"/>
                <a:gd name="connsiteX2069" fmla="*/ 7128122 w 9509967"/>
                <a:gd name="connsiteY2069" fmla="*/ 3419257 h 5040560"/>
                <a:gd name="connsiteX2070" fmla="*/ 6360364 w 9509967"/>
                <a:gd name="connsiteY2070" fmla="*/ 0 h 5040560"/>
                <a:gd name="connsiteX2071" fmla="*/ 2793964 w 9509967"/>
                <a:gd name="connsiteY2071" fmla="*/ 0 h 5040560"/>
                <a:gd name="connsiteX2072" fmla="*/ 5119058 w 9509967"/>
                <a:gd name="connsiteY2072" fmla="*/ 3475541 h 5040560"/>
                <a:gd name="connsiteX2073" fmla="*/ 5125343 w 9509967"/>
                <a:gd name="connsiteY2073" fmla="*/ 3473877 h 5040560"/>
                <a:gd name="connsiteX2074" fmla="*/ 5139704 w 9509967"/>
                <a:gd name="connsiteY2074" fmla="*/ 3476556 h 5040560"/>
                <a:gd name="connsiteX2075" fmla="*/ 5151387 w 9509967"/>
                <a:gd name="connsiteY2075" fmla="*/ 3483402 h 5040560"/>
                <a:gd name="connsiteX2076" fmla="*/ 5161433 w 9509967"/>
                <a:gd name="connsiteY2076" fmla="*/ 3492630 h 5040560"/>
                <a:gd name="connsiteX2077" fmla="*/ 5170884 w 9509967"/>
                <a:gd name="connsiteY2077" fmla="*/ 3502303 h 5040560"/>
                <a:gd name="connsiteX2078" fmla="*/ 5170884 w 9509967"/>
                <a:gd name="connsiteY2078" fmla="*/ 3402589 h 5040560"/>
                <a:gd name="connsiteX2079" fmla="*/ 5177730 w 9509967"/>
                <a:gd name="connsiteY2079" fmla="*/ 3402589 h 5040560"/>
                <a:gd name="connsiteX2080" fmla="*/ 5218509 w 9509967"/>
                <a:gd name="connsiteY2080" fmla="*/ 3419257 h 5040560"/>
                <a:gd name="connsiteX2081" fmla="*/ 5216425 w 9509967"/>
                <a:gd name="connsiteY2081" fmla="*/ 3424466 h 5040560"/>
                <a:gd name="connsiteX2082" fmla="*/ 5206305 w 9509967"/>
                <a:gd name="connsiteY2082" fmla="*/ 3422085 h 5040560"/>
                <a:gd name="connsiteX2083" fmla="*/ 5200129 w 9509967"/>
                <a:gd name="connsiteY2083" fmla="*/ 3424020 h 5040560"/>
                <a:gd name="connsiteX2084" fmla="*/ 5196780 w 9509967"/>
                <a:gd name="connsiteY2084" fmla="*/ 3431312 h 5040560"/>
                <a:gd name="connsiteX2085" fmla="*/ 5195589 w 9509967"/>
                <a:gd name="connsiteY2085" fmla="*/ 3460036 h 5040560"/>
                <a:gd name="connsiteX2086" fmla="*/ 5195589 w 9509967"/>
                <a:gd name="connsiteY2086" fmla="*/ 3583415 h 5040560"/>
                <a:gd name="connsiteX2087" fmla="*/ 5196184 w 9509967"/>
                <a:gd name="connsiteY2087" fmla="*/ 3590828 h 5040560"/>
                <a:gd name="connsiteX2088" fmla="*/ 5207850 w 9509967"/>
                <a:gd name="connsiteY2088" fmla="*/ 3608267 h 5040560"/>
                <a:gd name="connsiteX2089" fmla="*/ 5216425 w 9509967"/>
                <a:gd name="connsiteY2089" fmla="*/ 3608864 h 5040560"/>
                <a:gd name="connsiteX2090" fmla="*/ 5216425 w 9509967"/>
                <a:gd name="connsiteY2090" fmla="*/ 3614222 h 5040560"/>
                <a:gd name="connsiteX2091" fmla="*/ 5211835 w 9509967"/>
                <a:gd name="connsiteY2091" fmla="*/ 3614222 h 5040560"/>
                <a:gd name="connsiteX2092" fmla="*/ 5962121 w 9509967"/>
                <a:gd name="connsiteY2092" fmla="*/ 4735747 h 5040560"/>
                <a:gd name="connsiteX2093" fmla="*/ 3985133 w 9509967"/>
                <a:gd name="connsiteY2093" fmla="*/ 4735747 h 5040560"/>
                <a:gd name="connsiteX2094" fmla="*/ 3288211 w 9509967"/>
                <a:gd name="connsiteY2094" fmla="*/ 4527583 h 5040560"/>
                <a:gd name="connsiteX2095" fmla="*/ 3112203 w 9509967"/>
                <a:gd name="connsiteY2095" fmla="*/ 4311345 h 5040560"/>
                <a:gd name="connsiteX2096" fmla="*/ 3081692 w 9509967"/>
                <a:gd name="connsiteY2096" fmla="*/ 4256651 h 5040560"/>
                <a:gd name="connsiteX2097" fmla="*/ 2830962 w 9509967"/>
                <a:gd name="connsiteY2097" fmla="*/ 4256651 h 5040560"/>
                <a:gd name="connsiteX2098" fmla="*/ 2964641 w 9509967"/>
                <a:gd name="connsiteY2098" fmla="*/ 5040560 h 5040560"/>
                <a:gd name="connsiteX2099" fmla="*/ 6890168 w 9509967"/>
                <a:gd name="connsiteY2099" fmla="*/ 5040560 h 5040560"/>
                <a:gd name="connsiteX2100" fmla="*/ 6890168 w 9509967"/>
                <a:gd name="connsiteY2100" fmla="*/ 4903024 h 5040560"/>
                <a:gd name="connsiteX2101" fmla="*/ 5894689 w 9509967"/>
                <a:gd name="connsiteY2101" fmla="*/ 3422132 h 5040560"/>
                <a:gd name="connsiteX2102" fmla="*/ 5894486 w 9509967"/>
                <a:gd name="connsiteY2102" fmla="*/ 3422085 h 5040560"/>
                <a:gd name="connsiteX2103" fmla="*/ 5888533 w 9509967"/>
                <a:gd name="connsiteY2103" fmla="*/ 3424020 h 5040560"/>
                <a:gd name="connsiteX2104" fmla="*/ 5885110 w 9509967"/>
                <a:gd name="connsiteY2104" fmla="*/ 3431312 h 5040560"/>
                <a:gd name="connsiteX2105" fmla="*/ 5883920 w 9509967"/>
                <a:gd name="connsiteY2105" fmla="*/ 3459887 h 5040560"/>
                <a:gd name="connsiteX2106" fmla="*/ 5883920 w 9509967"/>
                <a:gd name="connsiteY2106" fmla="*/ 3601125 h 5040560"/>
                <a:gd name="connsiteX2107" fmla="*/ 5834657 w 9509967"/>
                <a:gd name="connsiteY2107" fmla="*/ 3618389 h 5040560"/>
                <a:gd name="connsiteX2108" fmla="*/ 5788521 w 9509967"/>
                <a:gd name="connsiteY2108" fmla="*/ 3599339 h 5040560"/>
                <a:gd name="connsiteX2109" fmla="*/ 5764411 w 9509967"/>
                <a:gd name="connsiteY2109" fmla="*/ 3540850 h 5040560"/>
                <a:gd name="connsiteX2110" fmla="*/ 5768727 w 9509967"/>
                <a:gd name="connsiteY2110" fmla="*/ 3512870 h 5040560"/>
                <a:gd name="connsiteX2111" fmla="*/ 5780261 w 9509967"/>
                <a:gd name="connsiteY2111" fmla="*/ 3491811 h 5040560"/>
                <a:gd name="connsiteX2112" fmla="*/ 5796930 w 9509967"/>
                <a:gd name="connsiteY2112" fmla="*/ 3478491 h 5040560"/>
                <a:gd name="connsiteX2113" fmla="*/ 5816649 w 9509967"/>
                <a:gd name="connsiteY2113" fmla="*/ 3473877 h 5040560"/>
                <a:gd name="connsiteX2114" fmla="*/ 5859363 w 9509967"/>
                <a:gd name="connsiteY2114" fmla="*/ 3501411 h 5040560"/>
                <a:gd name="connsiteX2115" fmla="*/ 5859363 w 9509967"/>
                <a:gd name="connsiteY2115" fmla="*/ 3402589 h 5040560"/>
                <a:gd name="connsiteX2116" fmla="*/ 5866060 w 9509967"/>
                <a:gd name="connsiteY2116" fmla="*/ 3402589 h 5040560"/>
                <a:gd name="connsiteX2117" fmla="*/ 5887393 w 9509967"/>
                <a:gd name="connsiteY2117" fmla="*/ 3411277 h 5040560"/>
                <a:gd name="connsiteX2118" fmla="*/ 3796680 w 9509967"/>
                <a:gd name="connsiteY2118" fmla="*/ 301095 h 5040560"/>
                <a:gd name="connsiteX2119" fmla="*/ 5339869 w 9509967"/>
                <a:gd name="connsiteY2119" fmla="*/ 301095 h 5040560"/>
                <a:gd name="connsiteX2120" fmla="*/ 5665218 w 9509967"/>
                <a:gd name="connsiteY2120" fmla="*/ 323399 h 5040560"/>
                <a:gd name="connsiteX2121" fmla="*/ 5894562 w 9509967"/>
                <a:gd name="connsiteY2121" fmla="*/ 388452 h 5040560"/>
                <a:gd name="connsiteX2122" fmla="*/ 6052793 w 9509967"/>
                <a:gd name="connsiteY2122" fmla="*/ 494392 h 5040560"/>
                <a:gd name="connsiteX2123" fmla="*/ 6161241 w 9509967"/>
                <a:gd name="connsiteY2123" fmla="*/ 643080 h 5040560"/>
                <a:gd name="connsiteX2124" fmla="*/ 6204800 w 9509967"/>
                <a:gd name="connsiteY2124" fmla="*/ 740193 h 5040560"/>
                <a:gd name="connsiteX2125" fmla="*/ 6223386 w 9509967"/>
                <a:gd name="connsiteY2125" fmla="*/ 795514 h 5040560"/>
                <a:gd name="connsiteX2126" fmla="*/ 6423215 w 9509967"/>
                <a:gd name="connsiteY2126" fmla="*/ 795514 h 5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Lst>
              <a:rect l="l" t="t" r="r" b="b"/>
              <a:pathLst>
                <a:path w="9509967" h="5040560">
                  <a:moveTo>
                    <a:pt x="5170884" y="3553010"/>
                  </a:moveTo>
                  <a:lnTo>
                    <a:pt x="5170884" y="3583415"/>
                  </a:lnTo>
                  <a:cubicBezTo>
                    <a:pt x="5170884" y="3588277"/>
                    <a:pt x="5170785" y="3592072"/>
                    <a:pt x="5170586" y="3594800"/>
                  </a:cubicBezTo>
                  <a:cubicBezTo>
                    <a:pt x="5170388" y="3597529"/>
                    <a:pt x="5170016" y="3599637"/>
                    <a:pt x="5169470" y="3601125"/>
                  </a:cubicBezTo>
                  <a:cubicBezTo>
                    <a:pt x="5168924" y="3602614"/>
                    <a:pt x="5168180" y="3603705"/>
                    <a:pt x="5167238" y="3604400"/>
                  </a:cubicBezTo>
                  <a:cubicBezTo>
                    <a:pt x="5166295" y="3605094"/>
                    <a:pt x="5165080" y="3605838"/>
                    <a:pt x="5163591" y="3606632"/>
                  </a:cubicBezTo>
                  <a:cubicBezTo>
                    <a:pt x="5162202" y="3607426"/>
                    <a:pt x="5160267" y="3607996"/>
                    <a:pt x="5157787" y="3608344"/>
                  </a:cubicBezTo>
                  <a:cubicBezTo>
                    <a:pt x="5155307" y="3608691"/>
                    <a:pt x="5152330" y="3608864"/>
                    <a:pt x="5148857" y="3608864"/>
                  </a:cubicBezTo>
                  <a:lnTo>
                    <a:pt x="5148857" y="3614222"/>
                  </a:lnTo>
                  <a:lnTo>
                    <a:pt x="5211835" y="3614222"/>
                  </a:lnTo>
                  <a:lnTo>
                    <a:pt x="5207850" y="3608267"/>
                  </a:lnTo>
                  <a:lnTo>
                    <a:pt x="5206826" y="3608195"/>
                  </a:lnTo>
                  <a:cubicBezTo>
                    <a:pt x="5204197" y="3607748"/>
                    <a:pt x="5202039" y="3606682"/>
                    <a:pt x="5200351" y="3604995"/>
                  </a:cubicBezTo>
                  <a:cubicBezTo>
                    <a:pt x="5198665" y="3603308"/>
                    <a:pt x="5197450" y="3600753"/>
                    <a:pt x="5196706" y="3597330"/>
                  </a:cubicBezTo>
                  <a:lnTo>
                    <a:pt x="5196184" y="3590828"/>
                  </a:lnTo>
                  <a:close/>
                  <a:moveTo>
                    <a:pt x="5381326" y="3532962"/>
                  </a:moveTo>
                  <a:lnTo>
                    <a:pt x="5381326" y="3584903"/>
                  </a:lnTo>
                  <a:cubicBezTo>
                    <a:pt x="5393630" y="3594825"/>
                    <a:pt x="5403552" y="3599786"/>
                    <a:pt x="5411093" y="3599786"/>
                  </a:cubicBezTo>
                  <a:cubicBezTo>
                    <a:pt x="5413871" y="3599786"/>
                    <a:pt x="5416550" y="3599166"/>
                    <a:pt x="5419129" y="3597926"/>
                  </a:cubicBezTo>
                  <a:cubicBezTo>
                    <a:pt x="5421709" y="3596685"/>
                    <a:pt x="5423966" y="3594949"/>
                    <a:pt x="5425901" y="3592717"/>
                  </a:cubicBezTo>
                  <a:cubicBezTo>
                    <a:pt x="5427836" y="3590484"/>
                    <a:pt x="5429374" y="3587855"/>
                    <a:pt x="5430515" y="3584829"/>
                  </a:cubicBezTo>
                  <a:cubicBezTo>
                    <a:pt x="5431656" y="3581803"/>
                    <a:pt x="5432226" y="3578503"/>
                    <a:pt x="5432226" y="3574932"/>
                  </a:cubicBezTo>
                  <a:cubicBezTo>
                    <a:pt x="5432226" y="3569276"/>
                    <a:pt x="5430540" y="3564092"/>
                    <a:pt x="5427166" y="3559379"/>
                  </a:cubicBezTo>
                  <a:cubicBezTo>
                    <a:pt x="5423793" y="3554666"/>
                    <a:pt x="5418187" y="3550077"/>
                    <a:pt x="5410348" y="3545612"/>
                  </a:cubicBezTo>
                  <a:cubicBezTo>
                    <a:pt x="5408166" y="3544323"/>
                    <a:pt x="5404668" y="3542636"/>
                    <a:pt x="5399856" y="3540552"/>
                  </a:cubicBezTo>
                  <a:cubicBezTo>
                    <a:pt x="5395044" y="3538469"/>
                    <a:pt x="5388868" y="3535939"/>
                    <a:pt x="5381326" y="3532962"/>
                  </a:cubicBezTo>
                  <a:close/>
                  <a:moveTo>
                    <a:pt x="6781501" y="3532962"/>
                  </a:moveTo>
                  <a:cubicBezTo>
                    <a:pt x="6789042" y="3535939"/>
                    <a:pt x="6795219" y="3538469"/>
                    <a:pt x="6800031" y="3540552"/>
                  </a:cubicBezTo>
                  <a:cubicBezTo>
                    <a:pt x="6804843" y="3542636"/>
                    <a:pt x="6808341" y="3544323"/>
                    <a:pt x="6810523" y="3545612"/>
                  </a:cubicBezTo>
                  <a:cubicBezTo>
                    <a:pt x="6818362" y="3550077"/>
                    <a:pt x="6823968" y="3554666"/>
                    <a:pt x="6827341" y="3559379"/>
                  </a:cubicBezTo>
                  <a:cubicBezTo>
                    <a:pt x="6830714" y="3564092"/>
                    <a:pt x="6832401" y="3569276"/>
                    <a:pt x="6832401" y="3574932"/>
                  </a:cubicBezTo>
                  <a:cubicBezTo>
                    <a:pt x="6832401" y="3578503"/>
                    <a:pt x="6831830" y="3581803"/>
                    <a:pt x="6830689" y="3584829"/>
                  </a:cubicBezTo>
                  <a:cubicBezTo>
                    <a:pt x="6829548" y="3587855"/>
                    <a:pt x="6828010" y="3590484"/>
                    <a:pt x="6826076" y="3592717"/>
                  </a:cubicBezTo>
                  <a:cubicBezTo>
                    <a:pt x="6824141" y="3594949"/>
                    <a:pt x="6821883" y="3596685"/>
                    <a:pt x="6819304" y="3597926"/>
                  </a:cubicBezTo>
                  <a:cubicBezTo>
                    <a:pt x="6816724" y="3599166"/>
                    <a:pt x="6814045" y="3599786"/>
                    <a:pt x="6811267" y="3599786"/>
                  </a:cubicBezTo>
                  <a:cubicBezTo>
                    <a:pt x="6803727" y="3599786"/>
                    <a:pt x="6793805" y="3594825"/>
                    <a:pt x="6781501" y="3584903"/>
                  </a:cubicBezTo>
                  <a:close/>
                  <a:moveTo>
                    <a:pt x="8715077" y="3532962"/>
                  </a:moveTo>
                  <a:cubicBezTo>
                    <a:pt x="8722617" y="3535939"/>
                    <a:pt x="8728794" y="3538469"/>
                    <a:pt x="8733605" y="3540552"/>
                  </a:cubicBezTo>
                  <a:cubicBezTo>
                    <a:pt x="8738418" y="3542636"/>
                    <a:pt x="8741915" y="3544323"/>
                    <a:pt x="8744098" y="3545612"/>
                  </a:cubicBezTo>
                  <a:cubicBezTo>
                    <a:pt x="8751936" y="3550077"/>
                    <a:pt x="8757542" y="3554666"/>
                    <a:pt x="8760916" y="3559379"/>
                  </a:cubicBezTo>
                  <a:cubicBezTo>
                    <a:pt x="8764290" y="3564092"/>
                    <a:pt x="8765975" y="3569276"/>
                    <a:pt x="8765975" y="3574932"/>
                  </a:cubicBezTo>
                  <a:cubicBezTo>
                    <a:pt x="8765975" y="3578503"/>
                    <a:pt x="8765405" y="3581803"/>
                    <a:pt x="8764264" y="3584829"/>
                  </a:cubicBezTo>
                  <a:cubicBezTo>
                    <a:pt x="8763124" y="3587855"/>
                    <a:pt x="8761585" y="3590484"/>
                    <a:pt x="8759650" y="3592717"/>
                  </a:cubicBezTo>
                  <a:cubicBezTo>
                    <a:pt x="8757716" y="3594949"/>
                    <a:pt x="8755459" y="3596685"/>
                    <a:pt x="8752879" y="3597926"/>
                  </a:cubicBezTo>
                  <a:cubicBezTo>
                    <a:pt x="8750299" y="3599166"/>
                    <a:pt x="8747620" y="3599786"/>
                    <a:pt x="8744842" y="3599786"/>
                  </a:cubicBezTo>
                  <a:cubicBezTo>
                    <a:pt x="8737301" y="3599786"/>
                    <a:pt x="8727379" y="3594825"/>
                    <a:pt x="8715077" y="3584903"/>
                  </a:cubicBezTo>
                  <a:close/>
                  <a:moveTo>
                    <a:pt x="2836217" y="3495457"/>
                  </a:moveTo>
                  <a:cubicBezTo>
                    <a:pt x="2838698" y="3495457"/>
                    <a:pt x="2841079" y="3495854"/>
                    <a:pt x="2843361" y="3496648"/>
                  </a:cubicBezTo>
                  <a:cubicBezTo>
                    <a:pt x="2845643" y="3497442"/>
                    <a:pt x="2848024" y="3498657"/>
                    <a:pt x="2850505" y="3500294"/>
                  </a:cubicBezTo>
                  <a:cubicBezTo>
                    <a:pt x="2852985" y="3501931"/>
                    <a:pt x="2855639" y="3503990"/>
                    <a:pt x="2858467" y="3506471"/>
                  </a:cubicBezTo>
                  <a:cubicBezTo>
                    <a:pt x="2861295" y="3508951"/>
                    <a:pt x="2864495" y="3511829"/>
                    <a:pt x="2868067" y="3515103"/>
                  </a:cubicBezTo>
                  <a:lnTo>
                    <a:pt x="2868067" y="3566002"/>
                  </a:lnTo>
                  <a:cubicBezTo>
                    <a:pt x="2868067" y="3577114"/>
                    <a:pt x="2867620" y="3584357"/>
                    <a:pt x="2866727" y="3587731"/>
                  </a:cubicBezTo>
                  <a:cubicBezTo>
                    <a:pt x="2866032" y="3590608"/>
                    <a:pt x="2864817" y="3593362"/>
                    <a:pt x="2863081" y="3595991"/>
                  </a:cubicBezTo>
                  <a:cubicBezTo>
                    <a:pt x="2861344" y="3598620"/>
                    <a:pt x="2859137" y="3600927"/>
                    <a:pt x="2856458" y="3602911"/>
                  </a:cubicBezTo>
                  <a:cubicBezTo>
                    <a:pt x="2853779" y="3604896"/>
                    <a:pt x="2850728" y="3606483"/>
                    <a:pt x="2847305" y="3607674"/>
                  </a:cubicBezTo>
                  <a:cubicBezTo>
                    <a:pt x="2843882" y="3608864"/>
                    <a:pt x="2840136" y="3609460"/>
                    <a:pt x="2836069" y="3609460"/>
                  </a:cubicBezTo>
                  <a:cubicBezTo>
                    <a:pt x="2830314" y="3609460"/>
                    <a:pt x="2825179" y="3608095"/>
                    <a:pt x="2820665" y="3605367"/>
                  </a:cubicBezTo>
                  <a:cubicBezTo>
                    <a:pt x="2816150" y="3602638"/>
                    <a:pt x="2812355" y="3598868"/>
                    <a:pt x="2809280" y="3594056"/>
                  </a:cubicBezTo>
                  <a:cubicBezTo>
                    <a:pt x="2806204" y="3589244"/>
                    <a:pt x="2803872" y="3583514"/>
                    <a:pt x="2802285" y="3576866"/>
                  </a:cubicBezTo>
                  <a:cubicBezTo>
                    <a:pt x="2800697" y="3570219"/>
                    <a:pt x="2799903" y="3562976"/>
                    <a:pt x="2799903" y="3555137"/>
                  </a:cubicBezTo>
                  <a:cubicBezTo>
                    <a:pt x="2799903" y="3546605"/>
                    <a:pt x="2800771" y="3538692"/>
                    <a:pt x="2802508" y="3531399"/>
                  </a:cubicBezTo>
                  <a:cubicBezTo>
                    <a:pt x="2804244" y="3524107"/>
                    <a:pt x="2806699" y="3517806"/>
                    <a:pt x="2809875" y="3512498"/>
                  </a:cubicBezTo>
                  <a:cubicBezTo>
                    <a:pt x="2813050" y="3507190"/>
                    <a:pt x="2816870" y="3503023"/>
                    <a:pt x="2821335" y="3499997"/>
                  </a:cubicBezTo>
                  <a:cubicBezTo>
                    <a:pt x="2825799" y="3496970"/>
                    <a:pt x="2830760" y="3495457"/>
                    <a:pt x="2836217" y="3495457"/>
                  </a:cubicBezTo>
                  <a:close/>
                  <a:moveTo>
                    <a:pt x="3007667" y="3495457"/>
                  </a:moveTo>
                  <a:cubicBezTo>
                    <a:pt x="3010148" y="3495457"/>
                    <a:pt x="3012529" y="3495854"/>
                    <a:pt x="3014811" y="3496648"/>
                  </a:cubicBezTo>
                  <a:cubicBezTo>
                    <a:pt x="3017093" y="3497442"/>
                    <a:pt x="3019474" y="3498657"/>
                    <a:pt x="3021955" y="3500294"/>
                  </a:cubicBezTo>
                  <a:cubicBezTo>
                    <a:pt x="3024435" y="3501931"/>
                    <a:pt x="3027089" y="3503990"/>
                    <a:pt x="3029917" y="3506471"/>
                  </a:cubicBezTo>
                  <a:cubicBezTo>
                    <a:pt x="3032745" y="3508951"/>
                    <a:pt x="3035945" y="3511829"/>
                    <a:pt x="3039517" y="3515103"/>
                  </a:cubicBezTo>
                  <a:lnTo>
                    <a:pt x="3039517" y="3566002"/>
                  </a:lnTo>
                  <a:cubicBezTo>
                    <a:pt x="3039517" y="3577114"/>
                    <a:pt x="3039070" y="3584357"/>
                    <a:pt x="3038177" y="3587731"/>
                  </a:cubicBezTo>
                  <a:cubicBezTo>
                    <a:pt x="3037482" y="3590608"/>
                    <a:pt x="3036267" y="3593362"/>
                    <a:pt x="3034531" y="3595991"/>
                  </a:cubicBezTo>
                  <a:cubicBezTo>
                    <a:pt x="3032794" y="3598620"/>
                    <a:pt x="3030587" y="3600927"/>
                    <a:pt x="3027908" y="3602911"/>
                  </a:cubicBezTo>
                  <a:cubicBezTo>
                    <a:pt x="3025229" y="3604896"/>
                    <a:pt x="3022178" y="3606483"/>
                    <a:pt x="3018755" y="3607674"/>
                  </a:cubicBezTo>
                  <a:cubicBezTo>
                    <a:pt x="3015332" y="3608864"/>
                    <a:pt x="3011586" y="3609460"/>
                    <a:pt x="3007519" y="3609460"/>
                  </a:cubicBezTo>
                  <a:cubicBezTo>
                    <a:pt x="3001764" y="3609460"/>
                    <a:pt x="2996629" y="3608095"/>
                    <a:pt x="2992115" y="3605367"/>
                  </a:cubicBezTo>
                  <a:cubicBezTo>
                    <a:pt x="2987600" y="3602638"/>
                    <a:pt x="2983805" y="3598868"/>
                    <a:pt x="2980730" y="3594056"/>
                  </a:cubicBezTo>
                  <a:cubicBezTo>
                    <a:pt x="2977654" y="3589244"/>
                    <a:pt x="2975322" y="3583514"/>
                    <a:pt x="2973735" y="3576866"/>
                  </a:cubicBezTo>
                  <a:cubicBezTo>
                    <a:pt x="2972147" y="3570219"/>
                    <a:pt x="2971353" y="3562976"/>
                    <a:pt x="2971353" y="3555137"/>
                  </a:cubicBezTo>
                  <a:cubicBezTo>
                    <a:pt x="2971353" y="3546605"/>
                    <a:pt x="2972221" y="3538692"/>
                    <a:pt x="2973958" y="3531399"/>
                  </a:cubicBezTo>
                  <a:cubicBezTo>
                    <a:pt x="2975694" y="3524107"/>
                    <a:pt x="2978149" y="3517806"/>
                    <a:pt x="2981325" y="3512498"/>
                  </a:cubicBezTo>
                  <a:cubicBezTo>
                    <a:pt x="2984500" y="3507190"/>
                    <a:pt x="2988320" y="3503023"/>
                    <a:pt x="2992785" y="3499997"/>
                  </a:cubicBezTo>
                  <a:cubicBezTo>
                    <a:pt x="2997249" y="3496970"/>
                    <a:pt x="3002210" y="3495457"/>
                    <a:pt x="3007667" y="3495457"/>
                  </a:cubicBezTo>
                  <a:close/>
                  <a:moveTo>
                    <a:pt x="5828407" y="3495011"/>
                  </a:moveTo>
                  <a:cubicBezTo>
                    <a:pt x="5823545" y="3495011"/>
                    <a:pt x="5818807" y="3496226"/>
                    <a:pt x="5814194" y="3498657"/>
                  </a:cubicBezTo>
                  <a:cubicBezTo>
                    <a:pt x="5809580" y="3501088"/>
                    <a:pt x="5805487" y="3504610"/>
                    <a:pt x="5801915" y="3509224"/>
                  </a:cubicBezTo>
                  <a:cubicBezTo>
                    <a:pt x="5798343" y="3513838"/>
                    <a:pt x="5795491" y="3519518"/>
                    <a:pt x="5793358" y="3526265"/>
                  </a:cubicBezTo>
                  <a:cubicBezTo>
                    <a:pt x="5791224" y="3533012"/>
                    <a:pt x="5790158" y="3540701"/>
                    <a:pt x="5790158" y="3549333"/>
                  </a:cubicBezTo>
                  <a:cubicBezTo>
                    <a:pt x="5790158" y="3558759"/>
                    <a:pt x="5791249" y="3567093"/>
                    <a:pt x="5793431" y="3574336"/>
                  </a:cubicBezTo>
                  <a:cubicBezTo>
                    <a:pt x="5795615" y="3581579"/>
                    <a:pt x="5798468" y="3587656"/>
                    <a:pt x="5801990" y="3592568"/>
                  </a:cubicBezTo>
                  <a:cubicBezTo>
                    <a:pt x="5805512" y="3597479"/>
                    <a:pt x="5809456" y="3601200"/>
                    <a:pt x="5813822" y="3603730"/>
                  </a:cubicBezTo>
                  <a:cubicBezTo>
                    <a:pt x="5818187" y="3606260"/>
                    <a:pt x="5822602" y="3607525"/>
                    <a:pt x="5827067" y="3607525"/>
                  </a:cubicBezTo>
                  <a:cubicBezTo>
                    <a:pt x="5838377" y="3607525"/>
                    <a:pt x="5849144" y="3602514"/>
                    <a:pt x="5859363" y="3592493"/>
                  </a:cubicBezTo>
                  <a:lnTo>
                    <a:pt x="5859363" y="3510936"/>
                  </a:lnTo>
                  <a:cubicBezTo>
                    <a:pt x="5855990" y="3507562"/>
                    <a:pt x="5852914" y="3504834"/>
                    <a:pt x="5850136" y="3502750"/>
                  </a:cubicBezTo>
                  <a:cubicBezTo>
                    <a:pt x="5847358" y="3500666"/>
                    <a:pt x="5844778" y="3499054"/>
                    <a:pt x="5842397" y="3497913"/>
                  </a:cubicBezTo>
                  <a:cubicBezTo>
                    <a:pt x="5840015" y="3496772"/>
                    <a:pt x="5837684" y="3496003"/>
                    <a:pt x="5835402" y="3495606"/>
                  </a:cubicBezTo>
                  <a:cubicBezTo>
                    <a:pt x="5833120" y="3495209"/>
                    <a:pt x="5830788" y="3495011"/>
                    <a:pt x="5828407" y="3495011"/>
                  </a:cubicBezTo>
                  <a:close/>
                  <a:moveTo>
                    <a:pt x="5136802" y="3491886"/>
                  </a:moveTo>
                  <a:lnTo>
                    <a:pt x="5131030" y="3493436"/>
                  </a:lnTo>
                  <a:lnTo>
                    <a:pt x="5170884" y="3553010"/>
                  </a:lnTo>
                  <a:lnTo>
                    <a:pt x="5170884" y="3511382"/>
                  </a:lnTo>
                  <a:cubicBezTo>
                    <a:pt x="5167213" y="3507413"/>
                    <a:pt x="5163839" y="3504164"/>
                    <a:pt x="5160764" y="3501634"/>
                  </a:cubicBezTo>
                  <a:cubicBezTo>
                    <a:pt x="5157688" y="3499104"/>
                    <a:pt x="5154786" y="3497119"/>
                    <a:pt x="5152057" y="3495681"/>
                  </a:cubicBezTo>
                  <a:cubicBezTo>
                    <a:pt x="5149329" y="3494242"/>
                    <a:pt x="5146724" y="3493250"/>
                    <a:pt x="5144244" y="3492704"/>
                  </a:cubicBezTo>
                  <a:cubicBezTo>
                    <a:pt x="5141763" y="3492158"/>
                    <a:pt x="5139283" y="3491886"/>
                    <a:pt x="5136802" y="3491886"/>
                  </a:cubicBezTo>
                  <a:close/>
                  <a:moveTo>
                    <a:pt x="239613" y="3484295"/>
                  </a:moveTo>
                  <a:cubicBezTo>
                    <a:pt x="243681" y="3484295"/>
                    <a:pt x="247600" y="3485114"/>
                    <a:pt x="251371" y="3486751"/>
                  </a:cubicBezTo>
                  <a:cubicBezTo>
                    <a:pt x="255141" y="3488388"/>
                    <a:pt x="258564" y="3490769"/>
                    <a:pt x="261640" y="3493895"/>
                  </a:cubicBezTo>
                  <a:cubicBezTo>
                    <a:pt x="264715" y="3497020"/>
                    <a:pt x="267270" y="3500815"/>
                    <a:pt x="269305" y="3505280"/>
                  </a:cubicBezTo>
                  <a:cubicBezTo>
                    <a:pt x="271338" y="3509745"/>
                    <a:pt x="272603" y="3514855"/>
                    <a:pt x="273100" y="3520609"/>
                  </a:cubicBezTo>
                  <a:lnTo>
                    <a:pt x="209997" y="3520609"/>
                  </a:lnTo>
                  <a:cubicBezTo>
                    <a:pt x="210393" y="3511878"/>
                    <a:pt x="211435" y="3505727"/>
                    <a:pt x="213122" y="3502155"/>
                  </a:cubicBezTo>
                  <a:cubicBezTo>
                    <a:pt x="215602" y="3496598"/>
                    <a:pt x="219298" y="3492233"/>
                    <a:pt x="224210" y="3489058"/>
                  </a:cubicBezTo>
                  <a:cubicBezTo>
                    <a:pt x="229121" y="3485883"/>
                    <a:pt x="234256" y="3484295"/>
                    <a:pt x="239613" y="3484295"/>
                  </a:cubicBezTo>
                  <a:close/>
                  <a:moveTo>
                    <a:pt x="382488" y="3484295"/>
                  </a:moveTo>
                  <a:cubicBezTo>
                    <a:pt x="386556" y="3484295"/>
                    <a:pt x="390475" y="3485114"/>
                    <a:pt x="394246" y="3486751"/>
                  </a:cubicBezTo>
                  <a:cubicBezTo>
                    <a:pt x="398016" y="3488388"/>
                    <a:pt x="401439" y="3490769"/>
                    <a:pt x="404515" y="3493895"/>
                  </a:cubicBezTo>
                  <a:cubicBezTo>
                    <a:pt x="407590" y="3497020"/>
                    <a:pt x="410145" y="3500815"/>
                    <a:pt x="412180" y="3505280"/>
                  </a:cubicBezTo>
                  <a:cubicBezTo>
                    <a:pt x="414213" y="3509745"/>
                    <a:pt x="415478" y="3514855"/>
                    <a:pt x="415975" y="3520609"/>
                  </a:cubicBezTo>
                  <a:lnTo>
                    <a:pt x="352872" y="3520609"/>
                  </a:lnTo>
                  <a:cubicBezTo>
                    <a:pt x="353268" y="3511878"/>
                    <a:pt x="354310" y="3505727"/>
                    <a:pt x="355997" y="3502155"/>
                  </a:cubicBezTo>
                  <a:cubicBezTo>
                    <a:pt x="358477" y="3496598"/>
                    <a:pt x="362173" y="3492233"/>
                    <a:pt x="367085" y="3489058"/>
                  </a:cubicBezTo>
                  <a:cubicBezTo>
                    <a:pt x="371996" y="3485883"/>
                    <a:pt x="377131" y="3484295"/>
                    <a:pt x="382488" y="3484295"/>
                  </a:cubicBezTo>
                  <a:close/>
                  <a:moveTo>
                    <a:pt x="3668613" y="3484295"/>
                  </a:moveTo>
                  <a:cubicBezTo>
                    <a:pt x="3672681" y="3484295"/>
                    <a:pt x="3676600" y="3485114"/>
                    <a:pt x="3680371" y="3486751"/>
                  </a:cubicBezTo>
                  <a:cubicBezTo>
                    <a:pt x="3684141" y="3488388"/>
                    <a:pt x="3687564" y="3490769"/>
                    <a:pt x="3690640" y="3493895"/>
                  </a:cubicBezTo>
                  <a:cubicBezTo>
                    <a:pt x="3693715" y="3497020"/>
                    <a:pt x="3696270" y="3500815"/>
                    <a:pt x="3698304" y="3505280"/>
                  </a:cubicBezTo>
                  <a:cubicBezTo>
                    <a:pt x="3700338" y="3509745"/>
                    <a:pt x="3701603" y="3514855"/>
                    <a:pt x="3702099" y="3520609"/>
                  </a:cubicBezTo>
                  <a:lnTo>
                    <a:pt x="3638996" y="3520609"/>
                  </a:lnTo>
                  <a:cubicBezTo>
                    <a:pt x="3639393" y="3511878"/>
                    <a:pt x="3640435" y="3505727"/>
                    <a:pt x="3642122" y="3502155"/>
                  </a:cubicBezTo>
                  <a:cubicBezTo>
                    <a:pt x="3644602" y="3496598"/>
                    <a:pt x="3648298" y="3492233"/>
                    <a:pt x="3653209" y="3489058"/>
                  </a:cubicBezTo>
                  <a:cubicBezTo>
                    <a:pt x="3658121" y="3485883"/>
                    <a:pt x="3663255" y="3484295"/>
                    <a:pt x="3668613" y="3484295"/>
                  </a:cubicBezTo>
                  <a:close/>
                  <a:moveTo>
                    <a:pt x="3821013" y="3484295"/>
                  </a:moveTo>
                  <a:cubicBezTo>
                    <a:pt x="3825081" y="3484295"/>
                    <a:pt x="3829000" y="3485114"/>
                    <a:pt x="3832771" y="3486751"/>
                  </a:cubicBezTo>
                  <a:cubicBezTo>
                    <a:pt x="3836541" y="3488388"/>
                    <a:pt x="3839964" y="3490769"/>
                    <a:pt x="3843040" y="3493895"/>
                  </a:cubicBezTo>
                  <a:cubicBezTo>
                    <a:pt x="3846115" y="3497020"/>
                    <a:pt x="3848670" y="3500815"/>
                    <a:pt x="3850704" y="3505280"/>
                  </a:cubicBezTo>
                  <a:cubicBezTo>
                    <a:pt x="3852738" y="3509745"/>
                    <a:pt x="3854003" y="3514855"/>
                    <a:pt x="3854499" y="3520609"/>
                  </a:cubicBezTo>
                  <a:lnTo>
                    <a:pt x="3791396" y="3520609"/>
                  </a:lnTo>
                  <a:cubicBezTo>
                    <a:pt x="3791793" y="3511878"/>
                    <a:pt x="3792835" y="3505727"/>
                    <a:pt x="3794522" y="3502155"/>
                  </a:cubicBezTo>
                  <a:cubicBezTo>
                    <a:pt x="3797002" y="3496598"/>
                    <a:pt x="3800698" y="3492233"/>
                    <a:pt x="3805609" y="3489058"/>
                  </a:cubicBezTo>
                  <a:cubicBezTo>
                    <a:pt x="3810521" y="3485883"/>
                    <a:pt x="3815655" y="3484295"/>
                    <a:pt x="3821013" y="3484295"/>
                  </a:cubicBezTo>
                  <a:close/>
                  <a:moveTo>
                    <a:pt x="4983062" y="3484295"/>
                  </a:moveTo>
                  <a:cubicBezTo>
                    <a:pt x="4987131" y="3484295"/>
                    <a:pt x="4991050" y="3485114"/>
                    <a:pt x="4994820" y="3486751"/>
                  </a:cubicBezTo>
                  <a:cubicBezTo>
                    <a:pt x="4998591" y="3488388"/>
                    <a:pt x="5002014" y="3490769"/>
                    <a:pt x="5005089" y="3493895"/>
                  </a:cubicBezTo>
                  <a:cubicBezTo>
                    <a:pt x="5008165" y="3497020"/>
                    <a:pt x="5010720" y="3500815"/>
                    <a:pt x="5012754" y="3505280"/>
                  </a:cubicBezTo>
                  <a:cubicBezTo>
                    <a:pt x="5014788" y="3509745"/>
                    <a:pt x="5016053" y="3514855"/>
                    <a:pt x="5016549" y="3520609"/>
                  </a:cubicBezTo>
                  <a:lnTo>
                    <a:pt x="4953446" y="3520609"/>
                  </a:lnTo>
                  <a:cubicBezTo>
                    <a:pt x="4953843" y="3511878"/>
                    <a:pt x="4954885" y="3505727"/>
                    <a:pt x="4956571" y="3502155"/>
                  </a:cubicBezTo>
                  <a:cubicBezTo>
                    <a:pt x="4959052" y="3496598"/>
                    <a:pt x="4962748" y="3492233"/>
                    <a:pt x="4967659" y="3489058"/>
                  </a:cubicBezTo>
                  <a:cubicBezTo>
                    <a:pt x="4972570" y="3485883"/>
                    <a:pt x="4977705" y="3484295"/>
                    <a:pt x="4983062" y="3484295"/>
                  </a:cubicBezTo>
                  <a:close/>
                  <a:moveTo>
                    <a:pt x="5554563" y="3484295"/>
                  </a:moveTo>
                  <a:cubicBezTo>
                    <a:pt x="5549205" y="3484295"/>
                    <a:pt x="5544071" y="3485883"/>
                    <a:pt x="5539159" y="3489058"/>
                  </a:cubicBezTo>
                  <a:cubicBezTo>
                    <a:pt x="5534248" y="3492233"/>
                    <a:pt x="5530552" y="3496598"/>
                    <a:pt x="5528072" y="3502155"/>
                  </a:cubicBezTo>
                  <a:cubicBezTo>
                    <a:pt x="5526384" y="3505727"/>
                    <a:pt x="5525343" y="3511878"/>
                    <a:pt x="5524946" y="3520609"/>
                  </a:cubicBezTo>
                  <a:lnTo>
                    <a:pt x="5588049" y="3520609"/>
                  </a:lnTo>
                  <a:cubicBezTo>
                    <a:pt x="5587553" y="3514855"/>
                    <a:pt x="5586288" y="3509745"/>
                    <a:pt x="5584254" y="3505280"/>
                  </a:cubicBezTo>
                  <a:cubicBezTo>
                    <a:pt x="5582220" y="3500815"/>
                    <a:pt x="5579665" y="3497020"/>
                    <a:pt x="5576590" y="3493895"/>
                  </a:cubicBezTo>
                  <a:cubicBezTo>
                    <a:pt x="5573514" y="3490769"/>
                    <a:pt x="5570091" y="3488388"/>
                    <a:pt x="5566320" y="3486751"/>
                  </a:cubicBezTo>
                  <a:cubicBezTo>
                    <a:pt x="5562550" y="3485114"/>
                    <a:pt x="5558631" y="3484295"/>
                    <a:pt x="5554563" y="3484295"/>
                  </a:cubicBezTo>
                  <a:close/>
                  <a:moveTo>
                    <a:pt x="7297637" y="3484295"/>
                  </a:moveTo>
                  <a:cubicBezTo>
                    <a:pt x="7301706" y="3484295"/>
                    <a:pt x="7305624" y="3485114"/>
                    <a:pt x="7309395" y="3486751"/>
                  </a:cubicBezTo>
                  <a:cubicBezTo>
                    <a:pt x="7313165" y="3488388"/>
                    <a:pt x="7316589" y="3490769"/>
                    <a:pt x="7319664" y="3493895"/>
                  </a:cubicBezTo>
                  <a:cubicBezTo>
                    <a:pt x="7322740" y="3497020"/>
                    <a:pt x="7325295" y="3500815"/>
                    <a:pt x="7327329" y="3505280"/>
                  </a:cubicBezTo>
                  <a:cubicBezTo>
                    <a:pt x="7329363" y="3509745"/>
                    <a:pt x="7330628" y="3514855"/>
                    <a:pt x="7331124" y="3520609"/>
                  </a:cubicBezTo>
                  <a:lnTo>
                    <a:pt x="7268021" y="3520609"/>
                  </a:lnTo>
                  <a:cubicBezTo>
                    <a:pt x="7268418" y="3511878"/>
                    <a:pt x="7269459" y="3505727"/>
                    <a:pt x="7271146" y="3502155"/>
                  </a:cubicBezTo>
                  <a:cubicBezTo>
                    <a:pt x="7273627" y="3496598"/>
                    <a:pt x="7277322" y="3492233"/>
                    <a:pt x="7282234" y="3489058"/>
                  </a:cubicBezTo>
                  <a:cubicBezTo>
                    <a:pt x="7287145" y="3485883"/>
                    <a:pt x="7292280" y="3484295"/>
                    <a:pt x="7297637" y="3484295"/>
                  </a:cubicBezTo>
                  <a:close/>
                  <a:moveTo>
                    <a:pt x="7440512" y="3484295"/>
                  </a:moveTo>
                  <a:cubicBezTo>
                    <a:pt x="7444580" y="3484295"/>
                    <a:pt x="7448500" y="3485114"/>
                    <a:pt x="7452270" y="3486751"/>
                  </a:cubicBezTo>
                  <a:cubicBezTo>
                    <a:pt x="7456040" y="3488388"/>
                    <a:pt x="7459463" y="3490769"/>
                    <a:pt x="7462539" y="3493895"/>
                  </a:cubicBezTo>
                  <a:cubicBezTo>
                    <a:pt x="7465615" y="3497020"/>
                    <a:pt x="7468169" y="3500815"/>
                    <a:pt x="7470204" y="3505280"/>
                  </a:cubicBezTo>
                  <a:cubicBezTo>
                    <a:pt x="7472238" y="3509745"/>
                    <a:pt x="7473502" y="3514855"/>
                    <a:pt x="7473999" y="3520609"/>
                  </a:cubicBezTo>
                  <a:lnTo>
                    <a:pt x="7410896" y="3520609"/>
                  </a:lnTo>
                  <a:cubicBezTo>
                    <a:pt x="7411292" y="3511878"/>
                    <a:pt x="7412334" y="3505727"/>
                    <a:pt x="7414021" y="3502155"/>
                  </a:cubicBezTo>
                  <a:cubicBezTo>
                    <a:pt x="7416502" y="3496598"/>
                    <a:pt x="7420197" y="3492233"/>
                    <a:pt x="7425108" y="3489058"/>
                  </a:cubicBezTo>
                  <a:cubicBezTo>
                    <a:pt x="7430020" y="3485883"/>
                    <a:pt x="7435155" y="3484295"/>
                    <a:pt x="7440512" y="3484295"/>
                  </a:cubicBezTo>
                  <a:close/>
                  <a:moveTo>
                    <a:pt x="1319808" y="3483551"/>
                  </a:moveTo>
                  <a:cubicBezTo>
                    <a:pt x="1324173" y="3483551"/>
                    <a:pt x="1328365" y="3484469"/>
                    <a:pt x="1332384" y="3486304"/>
                  </a:cubicBezTo>
                  <a:cubicBezTo>
                    <a:pt x="1336402" y="3488140"/>
                    <a:pt x="1339974" y="3491117"/>
                    <a:pt x="1343099" y="3495234"/>
                  </a:cubicBezTo>
                  <a:cubicBezTo>
                    <a:pt x="1346225" y="3499352"/>
                    <a:pt x="1348730" y="3504660"/>
                    <a:pt x="1350615" y="3511159"/>
                  </a:cubicBezTo>
                  <a:cubicBezTo>
                    <a:pt x="1352500" y="3517658"/>
                    <a:pt x="1353443" y="3525570"/>
                    <a:pt x="1353443" y="3534897"/>
                  </a:cubicBezTo>
                  <a:cubicBezTo>
                    <a:pt x="1353443" y="3544521"/>
                    <a:pt x="1352425" y="3553748"/>
                    <a:pt x="1350392" y="3562579"/>
                  </a:cubicBezTo>
                  <a:cubicBezTo>
                    <a:pt x="1348358" y="3571409"/>
                    <a:pt x="1345481" y="3579173"/>
                    <a:pt x="1341760" y="3585870"/>
                  </a:cubicBezTo>
                  <a:cubicBezTo>
                    <a:pt x="1338039" y="3592568"/>
                    <a:pt x="1333525" y="3597901"/>
                    <a:pt x="1328217" y="3601869"/>
                  </a:cubicBezTo>
                  <a:cubicBezTo>
                    <a:pt x="1322909" y="3605838"/>
                    <a:pt x="1316980" y="3607823"/>
                    <a:pt x="1310431" y="3607823"/>
                  </a:cubicBezTo>
                  <a:cubicBezTo>
                    <a:pt x="1305669" y="3607823"/>
                    <a:pt x="1301279" y="3606905"/>
                    <a:pt x="1297261" y="3605069"/>
                  </a:cubicBezTo>
                  <a:cubicBezTo>
                    <a:pt x="1293242" y="3603234"/>
                    <a:pt x="1289745" y="3600257"/>
                    <a:pt x="1286768" y="3596140"/>
                  </a:cubicBezTo>
                  <a:cubicBezTo>
                    <a:pt x="1283791" y="3592022"/>
                    <a:pt x="1281459" y="3586590"/>
                    <a:pt x="1279773" y="3579843"/>
                  </a:cubicBezTo>
                  <a:cubicBezTo>
                    <a:pt x="1278086" y="3573096"/>
                    <a:pt x="1277243" y="3564811"/>
                    <a:pt x="1277243" y="3554989"/>
                  </a:cubicBezTo>
                  <a:cubicBezTo>
                    <a:pt x="1277243" y="3545166"/>
                    <a:pt x="1278185" y="3535939"/>
                    <a:pt x="1280071" y="3527307"/>
                  </a:cubicBezTo>
                  <a:cubicBezTo>
                    <a:pt x="1281955" y="3518675"/>
                    <a:pt x="1284709" y="3511109"/>
                    <a:pt x="1288331" y="3504610"/>
                  </a:cubicBezTo>
                  <a:cubicBezTo>
                    <a:pt x="1291952" y="3498111"/>
                    <a:pt x="1296417" y="3492977"/>
                    <a:pt x="1301725" y="3489207"/>
                  </a:cubicBezTo>
                  <a:cubicBezTo>
                    <a:pt x="1307033" y="3485436"/>
                    <a:pt x="1313061" y="3483551"/>
                    <a:pt x="1319808" y="3483551"/>
                  </a:cubicBezTo>
                  <a:close/>
                  <a:moveTo>
                    <a:pt x="2681883" y="3483551"/>
                  </a:moveTo>
                  <a:cubicBezTo>
                    <a:pt x="2686248" y="3483551"/>
                    <a:pt x="2690440" y="3484469"/>
                    <a:pt x="2694459" y="3486304"/>
                  </a:cubicBezTo>
                  <a:cubicBezTo>
                    <a:pt x="2698477" y="3488140"/>
                    <a:pt x="2702049" y="3491117"/>
                    <a:pt x="2705174" y="3495234"/>
                  </a:cubicBezTo>
                  <a:cubicBezTo>
                    <a:pt x="2708300" y="3499352"/>
                    <a:pt x="2710805" y="3504660"/>
                    <a:pt x="2712690" y="3511159"/>
                  </a:cubicBezTo>
                  <a:cubicBezTo>
                    <a:pt x="2714575" y="3517658"/>
                    <a:pt x="2715518" y="3525570"/>
                    <a:pt x="2715518" y="3534897"/>
                  </a:cubicBezTo>
                  <a:cubicBezTo>
                    <a:pt x="2715518" y="3544521"/>
                    <a:pt x="2714500" y="3553748"/>
                    <a:pt x="2712467" y="3562579"/>
                  </a:cubicBezTo>
                  <a:cubicBezTo>
                    <a:pt x="2710433" y="3571409"/>
                    <a:pt x="2707556" y="3579173"/>
                    <a:pt x="2703835" y="3585870"/>
                  </a:cubicBezTo>
                  <a:cubicBezTo>
                    <a:pt x="2700114" y="3592568"/>
                    <a:pt x="2695599" y="3597901"/>
                    <a:pt x="2690291" y="3601869"/>
                  </a:cubicBezTo>
                  <a:cubicBezTo>
                    <a:pt x="2684983" y="3605838"/>
                    <a:pt x="2679055" y="3607823"/>
                    <a:pt x="2672506" y="3607823"/>
                  </a:cubicBezTo>
                  <a:cubicBezTo>
                    <a:pt x="2667744" y="3607823"/>
                    <a:pt x="2663354" y="3606905"/>
                    <a:pt x="2659335" y="3605069"/>
                  </a:cubicBezTo>
                  <a:cubicBezTo>
                    <a:pt x="2655317" y="3603234"/>
                    <a:pt x="2651819" y="3600257"/>
                    <a:pt x="2648843" y="3596140"/>
                  </a:cubicBezTo>
                  <a:cubicBezTo>
                    <a:pt x="2645866" y="3592022"/>
                    <a:pt x="2643534" y="3586590"/>
                    <a:pt x="2641848" y="3579843"/>
                  </a:cubicBezTo>
                  <a:cubicBezTo>
                    <a:pt x="2640161" y="3573096"/>
                    <a:pt x="2639318" y="3564811"/>
                    <a:pt x="2639318" y="3554989"/>
                  </a:cubicBezTo>
                  <a:cubicBezTo>
                    <a:pt x="2639318" y="3545166"/>
                    <a:pt x="2640260" y="3535939"/>
                    <a:pt x="2642146" y="3527307"/>
                  </a:cubicBezTo>
                  <a:cubicBezTo>
                    <a:pt x="2644030" y="3518675"/>
                    <a:pt x="2646784" y="3511109"/>
                    <a:pt x="2650406" y="3504610"/>
                  </a:cubicBezTo>
                  <a:cubicBezTo>
                    <a:pt x="2654027" y="3498111"/>
                    <a:pt x="2658492" y="3492977"/>
                    <a:pt x="2663800" y="3489207"/>
                  </a:cubicBezTo>
                  <a:cubicBezTo>
                    <a:pt x="2669108" y="3485436"/>
                    <a:pt x="2675135" y="3483551"/>
                    <a:pt x="2681883" y="3483551"/>
                  </a:cubicBezTo>
                  <a:close/>
                  <a:moveTo>
                    <a:pt x="3186708" y="3483551"/>
                  </a:moveTo>
                  <a:cubicBezTo>
                    <a:pt x="3191073" y="3483551"/>
                    <a:pt x="3195265" y="3484469"/>
                    <a:pt x="3199284" y="3486304"/>
                  </a:cubicBezTo>
                  <a:cubicBezTo>
                    <a:pt x="3203302" y="3488140"/>
                    <a:pt x="3206874" y="3491117"/>
                    <a:pt x="3209999" y="3495234"/>
                  </a:cubicBezTo>
                  <a:cubicBezTo>
                    <a:pt x="3213125" y="3499352"/>
                    <a:pt x="3215630" y="3504660"/>
                    <a:pt x="3217515" y="3511159"/>
                  </a:cubicBezTo>
                  <a:cubicBezTo>
                    <a:pt x="3219400" y="3517658"/>
                    <a:pt x="3220343" y="3525570"/>
                    <a:pt x="3220343" y="3534897"/>
                  </a:cubicBezTo>
                  <a:cubicBezTo>
                    <a:pt x="3220343" y="3544521"/>
                    <a:pt x="3219325" y="3553748"/>
                    <a:pt x="3217292" y="3562579"/>
                  </a:cubicBezTo>
                  <a:cubicBezTo>
                    <a:pt x="3215258" y="3571409"/>
                    <a:pt x="3212381" y="3579173"/>
                    <a:pt x="3208660" y="3585870"/>
                  </a:cubicBezTo>
                  <a:cubicBezTo>
                    <a:pt x="3204939" y="3592568"/>
                    <a:pt x="3200424" y="3597901"/>
                    <a:pt x="3195116" y="3601869"/>
                  </a:cubicBezTo>
                  <a:cubicBezTo>
                    <a:pt x="3189808" y="3605838"/>
                    <a:pt x="3183880" y="3607823"/>
                    <a:pt x="3177331" y="3607823"/>
                  </a:cubicBezTo>
                  <a:cubicBezTo>
                    <a:pt x="3172569" y="3607823"/>
                    <a:pt x="3168179" y="3606905"/>
                    <a:pt x="3164160" y="3605069"/>
                  </a:cubicBezTo>
                  <a:cubicBezTo>
                    <a:pt x="3160142" y="3603234"/>
                    <a:pt x="3156644" y="3600257"/>
                    <a:pt x="3153668" y="3596140"/>
                  </a:cubicBezTo>
                  <a:cubicBezTo>
                    <a:pt x="3150691" y="3592022"/>
                    <a:pt x="3148359" y="3586590"/>
                    <a:pt x="3146673" y="3579843"/>
                  </a:cubicBezTo>
                  <a:cubicBezTo>
                    <a:pt x="3144986" y="3573096"/>
                    <a:pt x="3144143" y="3564811"/>
                    <a:pt x="3144143" y="3554989"/>
                  </a:cubicBezTo>
                  <a:cubicBezTo>
                    <a:pt x="3144143" y="3545166"/>
                    <a:pt x="3145085" y="3535939"/>
                    <a:pt x="3146971" y="3527307"/>
                  </a:cubicBezTo>
                  <a:cubicBezTo>
                    <a:pt x="3148855" y="3518675"/>
                    <a:pt x="3151609" y="3511109"/>
                    <a:pt x="3155231" y="3504610"/>
                  </a:cubicBezTo>
                  <a:cubicBezTo>
                    <a:pt x="3158852" y="3498111"/>
                    <a:pt x="3163317" y="3492977"/>
                    <a:pt x="3168625" y="3489207"/>
                  </a:cubicBezTo>
                  <a:cubicBezTo>
                    <a:pt x="3173933" y="3485436"/>
                    <a:pt x="3179960" y="3483551"/>
                    <a:pt x="3186708" y="3483551"/>
                  </a:cubicBezTo>
                  <a:close/>
                  <a:moveTo>
                    <a:pt x="4491633" y="3483551"/>
                  </a:moveTo>
                  <a:cubicBezTo>
                    <a:pt x="4495998" y="3483551"/>
                    <a:pt x="4500190" y="3484469"/>
                    <a:pt x="4504209" y="3486304"/>
                  </a:cubicBezTo>
                  <a:cubicBezTo>
                    <a:pt x="4508227" y="3488140"/>
                    <a:pt x="4511799" y="3491117"/>
                    <a:pt x="4514924" y="3495234"/>
                  </a:cubicBezTo>
                  <a:cubicBezTo>
                    <a:pt x="4518050" y="3499352"/>
                    <a:pt x="4520555" y="3504660"/>
                    <a:pt x="4522440" y="3511159"/>
                  </a:cubicBezTo>
                  <a:cubicBezTo>
                    <a:pt x="4524325" y="3517658"/>
                    <a:pt x="4525268" y="3525570"/>
                    <a:pt x="4525268" y="3534897"/>
                  </a:cubicBezTo>
                  <a:cubicBezTo>
                    <a:pt x="4525268" y="3544521"/>
                    <a:pt x="4524250" y="3553748"/>
                    <a:pt x="4522217" y="3562579"/>
                  </a:cubicBezTo>
                  <a:cubicBezTo>
                    <a:pt x="4520183" y="3571409"/>
                    <a:pt x="4517306" y="3579173"/>
                    <a:pt x="4513585" y="3585870"/>
                  </a:cubicBezTo>
                  <a:cubicBezTo>
                    <a:pt x="4509864" y="3592568"/>
                    <a:pt x="4505349" y="3597901"/>
                    <a:pt x="4500041" y="3601869"/>
                  </a:cubicBezTo>
                  <a:cubicBezTo>
                    <a:pt x="4494733" y="3605838"/>
                    <a:pt x="4488805" y="3607823"/>
                    <a:pt x="4482256" y="3607823"/>
                  </a:cubicBezTo>
                  <a:cubicBezTo>
                    <a:pt x="4477494" y="3607823"/>
                    <a:pt x="4473104" y="3606905"/>
                    <a:pt x="4469085" y="3605069"/>
                  </a:cubicBezTo>
                  <a:cubicBezTo>
                    <a:pt x="4465067" y="3603234"/>
                    <a:pt x="4461569" y="3600257"/>
                    <a:pt x="4458592" y="3596140"/>
                  </a:cubicBezTo>
                  <a:cubicBezTo>
                    <a:pt x="4455616" y="3592022"/>
                    <a:pt x="4453284" y="3586590"/>
                    <a:pt x="4451598" y="3579843"/>
                  </a:cubicBezTo>
                  <a:cubicBezTo>
                    <a:pt x="4449911" y="3573096"/>
                    <a:pt x="4449068" y="3564811"/>
                    <a:pt x="4449068" y="3554989"/>
                  </a:cubicBezTo>
                  <a:cubicBezTo>
                    <a:pt x="4449068" y="3545166"/>
                    <a:pt x="4450010" y="3535939"/>
                    <a:pt x="4451896" y="3527307"/>
                  </a:cubicBezTo>
                  <a:cubicBezTo>
                    <a:pt x="4453780" y="3518675"/>
                    <a:pt x="4456534" y="3511109"/>
                    <a:pt x="4460156" y="3504610"/>
                  </a:cubicBezTo>
                  <a:cubicBezTo>
                    <a:pt x="4463777" y="3498111"/>
                    <a:pt x="4468242" y="3492977"/>
                    <a:pt x="4473550" y="3489207"/>
                  </a:cubicBezTo>
                  <a:cubicBezTo>
                    <a:pt x="4478858" y="3485436"/>
                    <a:pt x="4484885" y="3483551"/>
                    <a:pt x="4491633" y="3483551"/>
                  </a:cubicBezTo>
                  <a:close/>
                  <a:moveTo>
                    <a:pt x="6168032" y="3483551"/>
                  </a:moveTo>
                  <a:cubicBezTo>
                    <a:pt x="6172398" y="3483551"/>
                    <a:pt x="6176590" y="3484469"/>
                    <a:pt x="6180608" y="3486304"/>
                  </a:cubicBezTo>
                  <a:cubicBezTo>
                    <a:pt x="6184627" y="3488140"/>
                    <a:pt x="6188199" y="3491117"/>
                    <a:pt x="6191324" y="3495234"/>
                  </a:cubicBezTo>
                  <a:cubicBezTo>
                    <a:pt x="6194449" y="3499352"/>
                    <a:pt x="6196955" y="3504660"/>
                    <a:pt x="6198840" y="3511159"/>
                  </a:cubicBezTo>
                  <a:cubicBezTo>
                    <a:pt x="6200725" y="3517658"/>
                    <a:pt x="6201668" y="3525570"/>
                    <a:pt x="6201668" y="3534897"/>
                  </a:cubicBezTo>
                  <a:cubicBezTo>
                    <a:pt x="6201668" y="3544521"/>
                    <a:pt x="6200651" y="3553748"/>
                    <a:pt x="6198617" y="3562579"/>
                  </a:cubicBezTo>
                  <a:cubicBezTo>
                    <a:pt x="6196583" y="3571409"/>
                    <a:pt x="6193705" y="3579173"/>
                    <a:pt x="6189985" y="3585870"/>
                  </a:cubicBezTo>
                  <a:cubicBezTo>
                    <a:pt x="6186264" y="3592568"/>
                    <a:pt x="6181750" y="3597901"/>
                    <a:pt x="6176441" y="3601869"/>
                  </a:cubicBezTo>
                  <a:cubicBezTo>
                    <a:pt x="6171133" y="3605838"/>
                    <a:pt x="6165204" y="3607823"/>
                    <a:pt x="6158656" y="3607823"/>
                  </a:cubicBezTo>
                  <a:cubicBezTo>
                    <a:pt x="6153894" y="3607823"/>
                    <a:pt x="6149503" y="3606905"/>
                    <a:pt x="6145485" y="3605069"/>
                  </a:cubicBezTo>
                  <a:cubicBezTo>
                    <a:pt x="6141467" y="3603234"/>
                    <a:pt x="6137969" y="3600257"/>
                    <a:pt x="6134993" y="3596140"/>
                  </a:cubicBezTo>
                  <a:cubicBezTo>
                    <a:pt x="6132016" y="3592022"/>
                    <a:pt x="6129684" y="3586590"/>
                    <a:pt x="6127998" y="3579843"/>
                  </a:cubicBezTo>
                  <a:cubicBezTo>
                    <a:pt x="6126311" y="3573096"/>
                    <a:pt x="6125468" y="3564811"/>
                    <a:pt x="6125468" y="3554989"/>
                  </a:cubicBezTo>
                  <a:cubicBezTo>
                    <a:pt x="6125468" y="3545166"/>
                    <a:pt x="6126410" y="3535939"/>
                    <a:pt x="6128295" y="3527307"/>
                  </a:cubicBezTo>
                  <a:cubicBezTo>
                    <a:pt x="6130181" y="3518675"/>
                    <a:pt x="6132934" y="3511109"/>
                    <a:pt x="6136555" y="3504610"/>
                  </a:cubicBezTo>
                  <a:cubicBezTo>
                    <a:pt x="6140177" y="3498111"/>
                    <a:pt x="6144642" y="3492977"/>
                    <a:pt x="6149950" y="3489207"/>
                  </a:cubicBezTo>
                  <a:cubicBezTo>
                    <a:pt x="6155258" y="3485436"/>
                    <a:pt x="6161286" y="3483551"/>
                    <a:pt x="6168032" y="3483551"/>
                  </a:cubicBezTo>
                  <a:close/>
                  <a:moveTo>
                    <a:pt x="8111131" y="3483551"/>
                  </a:moveTo>
                  <a:cubicBezTo>
                    <a:pt x="8115498" y="3483551"/>
                    <a:pt x="8119689" y="3484469"/>
                    <a:pt x="8123708" y="3486304"/>
                  </a:cubicBezTo>
                  <a:cubicBezTo>
                    <a:pt x="8127726" y="3488140"/>
                    <a:pt x="8131299" y="3491117"/>
                    <a:pt x="8134423" y="3495234"/>
                  </a:cubicBezTo>
                  <a:cubicBezTo>
                    <a:pt x="8137549" y="3499352"/>
                    <a:pt x="8140054" y="3504660"/>
                    <a:pt x="8141939" y="3511159"/>
                  </a:cubicBezTo>
                  <a:cubicBezTo>
                    <a:pt x="8143824" y="3517658"/>
                    <a:pt x="8144767" y="3525570"/>
                    <a:pt x="8144767" y="3534897"/>
                  </a:cubicBezTo>
                  <a:cubicBezTo>
                    <a:pt x="8144767" y="3544521"/>
                    <a:pt x="8143751" y="3553748"/>
                    <a:pt x="8141716" y="3562579"/>
                  </a:cubicBezTo>
                  <a:cubicBezTo>
                    <a:pt x="8139682" y="3571409"/>
                    <a:pt x="8136805" y="3579173"/>
                    <a:pt x="8133084" y="3585870"/>
                  </a:cubicBezTo>
                  <a:cubicBezTo>
                    <a:pt x="8129363" y="3592568"/>
                    <a:pt x="8124848" y="3597901"/>
                    <a:pt x="8119541" y="3601869"/>
                  </a:cubicBezTo>
                  <a:cubicBezTo>
                    <a:pt x="8114232" y="3605838"/>
                    <a:pt x="8108305" y="3607823"/>
                    <a:pt x="8101756" y="3607823"/>
                  </a:cubicBezTo>
                  <a:cubicBezTo>
                    <a:pt x="8096994" y="3607823"/>
                    <a:pt x="8092603" y="3606905"/>
                    <a:pt x="8088584" y="3605069"/>
                  </a:cubicBezTo>
                  <a:cubicBezTo>
                    <a:pt x="8084566" y="3603234"/>
                    <a:pt x="8081069" y="3600257"/>
                    <a:pt x="8078092" y="3596140"/>
                  </a:cubicBezTo>
                  <a:cubicBezTo>
                    <a:pt x="8075116" y="3592022"/>
                    <a:pt x="8072784" y="3586590"/>
                    <a:pt x="8071097" y="3579843"/>
                  </a:cubicBezTo>
                  <a:cubicBezTo>
                    <a:pt x="8069411" y="3573096"/>
                    <a:pt x="8068567" y="3564811"/>
                    <a:pt x="8068567" y="3554989"/>
                  </a:cubicBezTo>
                  <a:cubicBezTo>
                    <a:pt x="8068567" y="3545166"/>
                    <a:pt x="8069510" y="3535939"/>
                    <a:pt x="8071395" y="3527307"/>
                  </a:cubicBezTo>
                  <a:cubicBezTo>
                    <a:pt x="8073280" y="3518675"/>
                    <a:pt x="8076033" y="3511109"/>
                    <a:pt x="8079655" y="3504610"/>
                  </a:cubicBezTo>
                  <a:cubicBezTo>
                    <a:pt x="8083276" y="3498111"/>
                    <a:pt x="8087741" y="3492977"/>
                    <a:pt x="8093049" y="3489207"/>
                  </a:cubicBezTo>
                  <a:cubicBezTo>
                    <a:pt x="8098358" y="3485436"/>
                    <a:pt x="8104385" y="3483551"/>
                    <a:pt x="8111131" y="3483551"/>
                  </a:cubicBezTo>
                  <a:close/>
                  <a:moveTo>
                    <a:pt x="78879" y="3482956"/>
                  </a:moveTo>
                  <a:cubicBezTo>
                    <a:pt x="84137" y="3482956"/>
                    <a:pt x="88999" y="3484320"/>
                    <a:pt x="93464" y="3487049"/>
                  </a:cubicBezTo>
                  <a:cubicBezTo>
                    <a:pt x="97929" y="3489777"/>
                    <a:pt x="101823" y="3493647"/>
                    <a:pt x="105147" y="3498657"/>
                  </a:cubicBezTo>
                  <a:cubicBezTo>
                    <a:pt x="108471" y="3503668"/>
                    <a:pt x="111075" y="3509670"/>
                    <a:pt x="112961" y="3516665"/>
                  </a:cubicBezTo>
                  <a:cubicBezTo>
                    <a:pt x="114845" y="3523660"/>
                    <a:pt x="115788" y="3531424"/>
                    <a:pt x="115788" y="3539957"/>
                  </a:cubicBezTo>
                  <a:cubicBezTo>
                    <a:pt x="115788" y="3549978"/>
                    <a:pt x="114573" y="3558858"/>
                    <a:pt x="112142" y="3566597"/>
                  </a:cubicBezTo>
                  <a:cubicBezTo>
                    <a:pt x="109711" y="3574336"/>
                    <a:pt x="106511" y="3580835"/>
                    <a:pt x="102543" y="3586094"/>
                  </a:cubicBezTo>
                  <a:cubicBezTo>
                    <a:pt x="98574" y="3591352"/>
                    <a:pt x="94059" y="3595321"/>
                    <a:pt x="88999" y="3598000"/>
                  </a:cubicBezTo>
                  <a:cubicBezTo>
                    <a:pt x="83939" y="3600679"/>
                    <a:pt x="78780" y="3602018"/>
                    <a:pt x="73521" y="3602018"/>
                  </a:cubicBezTo>
                  <a:cubicBezTo>
                    <a:pt x="64492" y="3602018"/>
                    <a:pt x="55761" y="3597504"/>
                    <a:pt x="47327" y="3588475"/>
                  </a:cubicBezTo>
                  <a:lnTo>
                    <a:pt x="47327" y="3518228"/>
                  </a:lnTo>
                  <a:cubicBezTo>
                    <a:pt x="47823" y="3512573"/>
                    <a:pt x="49088" y="3507562"/>
                    <a:pt x="51123" y="3503196"/>
                  </a:cubicBezTo>
                  <a:cubicBezTo>
                    <a:pt x="53156" y="3498831"/>
                    <a:pt x="55637" y="3495135"/>
                    <a:pt x="58564" y="3492109"/>
                  </a:cubicBezTo>
                  <a:cubicBezTo>
                    <a:pt x="61491" y="3489083"/>
                    <a:pt x="64715" y="3486801"/>
                    <a:pt x="68238" y="3485263"/>
                  </a:cubicBezTo>
                  <a:cubicBezTo>
                    <a:pt x="71760" y="3483725"/>
                    <a:pt x="75307" y="3482956"/>
                    <a:pt x="78879" y="3482956"/>
                  </a:cubicBezTo>
                  <a:close/>
                  <a:moveTo>
                    <a:pt x="3517404" y="3482956"/>
                  </a:moveTo>
                  <a:cubicBezTo>
                    <a:pt x="3522662" y="3482956"/>
                    <a:pt x="3527524" y="3484320"/>
                    <a:pt x="3531989" y="3487049"/>
                  </a:cubicBezTo>
                  <a:cubicBezTo>
                    <a:pt x="3536454" y="3489777"/>
                    <a:pt x="3540348" y="3493647"/>
                    <a:pt x="3543672" y="3498657"/>
                  </a:cubicBezTo>
                  <a:cubicBezTo>
                    <a:pt x="3546996" y="3503668"/>
                    <a:pt x="3549600" y="3509670"/>
                    <a:pt x="3551485" y="3516665"/>
                  </a:cubicBezTo>
                  <a:cubicBezTo>
                    <a:pt x="3553370" y="3523660"/>
                    <a:pt x="3554313" y="3531424"/>
                    <a:pt x="3554313" y="3539957"/>
                  </a:cubicBezTo>
                  <a:cubicBezTo>
                    <a:pt x="3554313" y="3549978"/>
                    <a:pt x="3553097" y="3558858"/>
                    <a:pt x="3550667" y="3566597"/>
                  </a:cubicBezTo>
                  <a:cubicBezTo>
                    <a:pt x="3548236" y="3574336"/>
                    <a:pt x="3545036" y="3580835"/>
                    <a:pt x="3541067" y="3586094"/>
                  </a:cubicBezTo>
                  <a:cubicBezTo>
                    <a:pt x="3537098" y="3591352"/>
                    <a:pt x="3532584" y="3595321"/>
                    <a:pt x="3527524" y="3598000"/>
                  </a:cubicBezTo>
                  <a:cubicBezTo>
                    <a:pt x="3522464" y="3600679"/>
                    <a:pt x="3517304" y="3602018"/>
                    <a:pt x="3512046" y="3602018"/>
                  </a:cubicBezTo>
                  <a:cubicBezTo>
                    <a:pt x="3503017" y="3602018"/>
                    <a:pt x="3494285" y="3597504"/>
                    <a:pt x="3485852" y="3588475"/>
                  </a:cubicBezTo>
                  <a:lnTo>
                    <a:pt x="3485852" y="3518228"/>
                  </a:lnTo>
                  <a:cubicBezTo>
                    <a:pt x="3486348" y="3512573"/>
                    <a:pt x="3487613" y="3507562"/>
                    <a:pt x="3489647" y="3503196"/>
                  </a:cubicBezTo>
                  <a:cubicBezTo>
                    <a:pt x="3491681" y="3498831"/>
                    <a:pt x="3494162" y="3495135"/>
                    <a:pt x="3497089" y="3492109"/>
                  </a:cubicBezTo>
                  <a:cubicBezTo>
                    <a:pt x="3500015" y="3489083"/>
                    <a:pt x="3503240" y="3486801"/>
                    <a:pt x="3506763" y="3485263"/>
                  </a:cubicBezTo>
                  <a:cubicBezTo>
                    <a:pt x="3510284" y="3483725"/>
                    <a:pt x="3513832" y="3482956"/>
                    <a:pt x="3517404" y="3482956"/>
                  </a:cubicBezTo>
                  <a:close/>
                  <a:moveTo>
                    <a:pt x="7136903" y="3482956"/>
                  </a:moveTo>
                  <a:cubicBezTo>
                    <a:pt x="7142162" y="3482956"/>
                    <a:pt x="7147023" y="3484320"/>
                    <a:pt x="7151488" y="3487049"/>
                  </a:cubicBezTo>
                  <a:cubicBezTo>
                    <a:pt x="7155953" y="3489777"/>
                    <a:pt x="7159848" y="3493647"/>
                    <a:pt x="7163171" y="3498657"/>
                  </a:cubicBezTo>
                  <a:cubicBezTo>
                    <a:pt x="7166495" y="3503668"/>
                    <a:pt x="7169099" y="3509670"/>
                    <a:pt x="7170985" y="3516665"/>
                  </a:cubicBezTo>
                  <a:cubicBezTo>
                    <a:pt x="7172870" y="3523660"/>
                    <a:pt x="7173812" y="3531424"/>
                    <a:pt x="7173812" y="3539957"/>
                  </a:cubicBezTo>
                  <a:cubicBezTo>
                    <a:pt x="7173812" y="3549978"/>
                    <a:pt x="7172597" y="3558858"/>
                    <a:pt x="7170166" y="3566597"/>
                  </a:cubicBezTo>
                  <a:cubicBezTo>
                    <a:pt x="7167735" y="3574336"/>
                    <a:pt x="7164536" y="3580835"/>
                    <a:pt x="7160566" y="3586094"/>
                  </a:cubicBezTo>
                  <a:cubicBezTo>
                    <a:pt x="7156598" y="3591352"/>
                    <a:pt x="7152083" y="3595321"/>
                    <a:pt x="7147023" y="3598000"/>
                  </a:cubicBezTo>
                  <a:cubicBezTo>
                    <a:pt x="7141963" y="3600679"/>
                    <a:pt x="7136804" y="3602018"/>
                    <a:pt x="7131545" y="3602018"/>
                  </a:cubicBezTo>
                  <a:cubicBezTo>
                    <a:pt x="7122517" y="3602018"/>
                    <a:pt x="7113785" y="3597504"/>
                    <a:pt x="7105351" y="3588475"/>
                  </a:cubicBezTo>
                  <a:lnTo>
                    <a:pt x="7105351" y="3518228"/>
                  </a:lnTo>
                  <a:cubicBezTo>
                    <a:pt x="7105848" y="3512573"/>
                    <a:pt x="7107112" y="3507562"/>
                    <a:pt x="7109146" y="3503196"/>
                  </a:cubicBezTo>
                  <a:cubicBezTo>
                    <a:pt x="7111181" y="3498831"/>
                    <a:pt x="7113661" y="3495135"/>
                    <a:pt x="7116588" y="3492109"/>
                  </a:cubicBezTo>
                  <a:cubicBezTo>
                    <a:pt x="7119515" y="3489083"/>
                    <a:pt x="7122740" y="3486801"/>
                    <a:pt x="7126262" y="3485263"/>
                  </a:cubicBezTo>
                  <a:cubicBezTo>
                    <a:pt x="7129784" y="3483725"/>
                    <a:pt x="7133332" y="3482956"/>
                    <a:pt x="7136903" y="3482956"/>
                  </a:cubicBezTo>
                  <a:close/>
                  <a:moveTo>
                    <a:pt x="924372" y="3477896"/>
                  </a:moveTo>
                  <a:lnTo>
                    <a:pt x="876598" y="3477896"/>
                  </a:lnTo>
                  <a:lnTo>
                    <a:pt x="876598" y="3569127"/>
                  </a:lnTo>
                  <a:cubicBezTo>
                    <a:pt x="876598" y="3575676"/>
                    <a:pt x="875977" y="3580984"/>
                    <a:pt x="874737" y="3585052"/>
                  </a:cubicBezTo>
                  <a:cubicBezTo>
                    <a:pt x="873497" y="3589120"/>
                    <a:pt x="871835" y="3592270"/>
                    <a:pt x="869752" y="3594503"/>
                  </a:cubicBezTo>
                  <a:cubicBezTo>
                    <a:pt x="867668" y="3596735"/>
                    <a:pt x="865262" y="3598223"/>
                    <a:pt x="862533" y="3598967"/>
                  </a:cubicBezTo>
                  <a:cubicBezTo>
                    <a:pt x="859805" y="3599711"/>
                    <a:pt x="856952" y="3600084"/>
                    <a:pt x="853976" y="3600084"/>
                  </a:cubicBezTo>
                  <a:cubicBezTo>
                    <a:pt x="851892" y="3600084"/>
                    <a:pt x="849635" y="3599786"/>
                    <a:pt x="847204" y="3599191"/>
                  </a:cubicBezTo>
                  <a:cubicBezTo>
                    <a:pt x="844773" y="3598595"/>
                    <a:pt x="842193" y="3597553"/>
                    <a:pt x="839465" y="3596065"/>
                  </a:cubicBezTo>
                  <a:cubicBezTo>
                    <a:pt x="836736" y="3594577"/>
                    <a:pt x="833785" y="3592593"/>
                    <a:pt x="830610" y="3590112"/>
                  </a:cubicBezTo>
                  <a:cubicBezTo>
                    <a:pt x="827434" y="3587632"/>
                    <a:pt x="823962" y="3584506"/>
                    <a:pt x="820192" y="3580736"/>
                  </a:cubicBezTo>
                  <a:lnTo>
                    <a:pt x="820192" y="3503494"/>
                  </a:lnTo>
                  <a:cubicBezTo>
                    <a:pt x="820192" y="3499625"/>
                    <a:pt x="820490" y="3496425"/>
                    <a:pt x="821085" y="3493895"/>
                  </a:cubicBezTo>
                  <a:cubicBezTo>
                    <a:pt x="821680" y="3491365"/>
                    <a:pt x="822796" y="3489331"/>
                    <a:pt x="824433" y="3487793"/>
                  </a:cubicBezTo>
                  <a:cubicBezTo>
                    <a:pt x="826071" y="3486255"/>
                    <a:pt x="828303" y="3485163"/>
                    <a:pt x="831131" y="3484519"/>
                  </a:cubicBezTo>
                  <a:cubicBezTo>
                    <a:pt x="833958" y="3483874"/>
                    <a:pt x="837605" y="3483502"/>
                    <a:pt x="842070" y="3483402"/>
                  </a:cubicBezTo>
                  <a:lnTo>
                    <a:pt x="842070" y="3477896"/>
                  </a:lnTo>
                  <a:lnTo>
                    <a:pt x="795635" y="3477896"/>
                  </a:lnTo>
                  <a:lnTo>
                    <a:pt x="795635" y="3560495"/>
                  </a:lnTo>
                  <a:cubicBezTo>
                    <a:pt x="795635" y="3576469"/>
                    <a:pt x="795288" y="3586143"/>
                    <a:pt x="794593" y="3589517"/>
                  </a:cubicBezTo>
                  <a:cubicBezTo>
                    <a:pt x="793799" y="3592989"/>
                    <a:pt x="792584" y="3595420"/>
                    <a:pt x="790947" y="3596809"/>
                  </a:cubicBezTo>
                  <a:cubicBezTo>
                    <a:pt x="789310" y="3598198"/>
                    <a:pt x="787400" y="3598893"/>
                    <a:pt x="785217" y="3598893"/>
                  </a:cubicBezTo>
                  <a:cubicBezTo>
                    <a:pt x="782241" y="3598893"/>
                    <a:pt x="778768" y="3598050"/>
                    <a:pt x="774799" y="3596363"/>
                  </a:cubicBezTo>
                  <a:lnTo>
                    <a:pt x="772716" y="3601572"/>
                  </a:lnTo>
                  <a:lnTo>
                    <a:pt x="813495" y="3618389"/>
                  </a:lnTo>
                  <a:lnTo>
                    <a:pt x="820192" y="3618389"/>
                  </a:lnTo>
                  <a:lnTo>
                    <a:pt x="820192" y="3589517"/>
                  </a:lnTo>
                  <a:cubicBezTo>
                    <a:pt x="831999" y="3602217"/>
                    <a:pt x="840928" y="3610204"/>
                    <a:pt x="846981" y="3613478"/>
                  </a:cubicBezTo>
                  <a:cubicBezTo>
                    <a:pt x="853132" y="3616752"/>
                    <a:pt x="859631" y="3618389"/>
                    <a:pt x="866477" y="3618389"/>
                  </a:cubicBezTo>
                  <a:cubicBezTo>
                    <a:pt x="874117" y="3618389"/>
                    <a:pt x="880715" y="3616231"/>
                    <a:pt x="886272" y="3611915"/>
                  </a:cubicBezTo>
                  <a:cubicBezTo>
                    <a:pt x="891828" y="3607599"/>
                    <a:pt x="895747" y="3601869"/>
                    <a:pt x="898029" y="3594726"/>
                  </a:cubicBezTo>
                  <a:cubicBezTo>
                    <a:pt x="900211" y="3587880"/>
                    <a:pt x="901303" y="3578057"/>
                    <a:pt x="901303" y="3565258"/>
                  </a:cubicBezTo>
                  <a:lnTo>
                    <a:pt x="901303" y="3504387"/>
                  </a:lnTo>
                  <a:cubicBezTo>
                    <a:pt x="901303" y="3499922"/>
                    <a:pt x="901675" y="3496301"/>
                    <a:pt x="902419" y="3493523"/>
                  </a:cubicBezTo>
                  <a:cubicBezTo>
                    <a:pt x="903164" y="3490745"/>
                    <a:pt x="904379" y="3488611"/>
                    <a:pt x="906066" y="3487123"/>
                  </a:cubicBezTo>
                  <a:cubicBezTo>
                    <a:pt x="907752" y="3485635"/>
                    <a:pt x="909960" y="3484643"/>
                    <a:pt x="912689" y="3484146"/>
                  </a:cubicBezTo>
                  <a:cubicBezTo>
                    <a:pt x="915417" y="3483650"/>
                    <a:pt x="918716" y="3483402"/>
                    <a:pt x="922586" y="3483402"/>
                  </a:cubicBezTo>
                  <a:lnTo>
                    <a:pt x="924372" y="3483402"/>
                  </a:lnTo>
                  <a:close/>
                  <a:moveTo>
                    <a:pt x="1827759" y="3477896"/>
                  </a:moveTo>
                  <a:lnTo>
                    <a:pt x="1764209" y="3477896"/>
                  </a:lnTo>
                  <a:lnTo>
                    <a:pt x="1764209" y="3483402"/>
                  </a:lnTo>
                  <a:lnTo>
                    <a:pt x="1767334" y="3483402"/>
                  </a:lnTo>
                  <a:cubicBezTo>
                    <a:pt x="1771799" y="3483402"/>
                    <a:pt x="1775147" y="3484370"/>
                    <a:pt x="1777380" y="3486304"/>
                  </a:cubicBezTo>
                  <a:cubicBezTo>
                    <a:pt x="1779613" y="3488239"/>
                    <a:pt x="1780729" y="3490645"/>
                    <a:pt x="1780729" y="3493523"/>
                  </a:cubicBezTo>
                  <a:cubicBezTo>
                    <a:pt x="1780729" y="3497392"/>
                    <a:pt x="1779091" y="3502750"/>
                    <a:pt x="1775817" y="3509596"/>
                  </a:cubicBezTo>
                  <a:lnTo>
                    <a:pt x="1742629" y="3578355"/>
                  </a:lnTo>
                  <a:lnTo>
                    <a:pt x="1712119" y="3503048"/>
                  </a:lnTo>
                  <a:cubicBezTo>
                    <a:pt x="1710431" y="3498880"/>
                    <a:pt x="1709589" y="3494862"/>
                    <a:pt x="1709589" y="3490993"/>
                  </a:cubicBezTo>
                  <a:cubicBezTo>
                    <a:pt x="1709589" y="3489802"/>
                    <a:pt x="1709737" y="3488760"/>
                    <a:pt x="1710035" y="3487867"/>
                  </a:cubicBezTo>
                  <a:cubicBezTo>
                    <a:pt x="1710333" y="3486974"/>
                    <a:pt x="1710953" y="3486180"/>
                    <a:pt x="1711895" y="3485486"/>
                  </a:cubicBezTo>
                  <a:cubicBezTo>
                    <a:pt x="1712838" y="3484791"/>
                    <a:pt x="1714227" y="3484270"/>
                    <a:pt x="1716063" y="3483923"/>
                  </a:cubicBezTo>
                  <a:cubicBezTo>
                    <a:pt x="1717898" y="3483576"/>
                    <a:pt x="1720305" y="3483402"/>
                    <a:pt x="1723281" y="3483402"/>
                  </a:cubicBezTo>
                  <a:lnTo>
                    <a:pt x="1723281" y="3477896"/>
                  </a:lnTo>
                  <a:lnTo>
                    <a:pt x="1678930" y="3477896"/>
                  </a:lnTo>
                  <a:lnTo>
                    <a:pt x="1678930" y="3483402"/>
                  </a:lnTo>
                  <a:cubicBezTo>
                    <a:pt x="1681509" y="3483700"/>
                    <a:pt x="1683643" y="3484072"/>
                    <a:pt x="1685330" y="3484519"/>
                  </a:cubicBezTo>
                  <a:cubicBezTo>
                    <a:pt x="1687017" y="3484965"/>
                    <a:pt x="1688579" y="3485858"/>
                    <a:pt x="1690018" y="3487197"/>
                  </a:cubicBezTo>
                  <a:cubicBezTo>
                    <a:pt x="1691456" y="3488537"/>
                    <a:pt x="1692845" y="3490521"/>
                    <a:pt x="1694185" y="3493151"/>
                  </a:cubicBezTo>
                  <a:cubicBezTo>
                    <a:pt x="1695525" y="3495780"/>
                    <a:pt x="1697137" y="3499377"/>
                    <a:pt x="1699022" y="3503941"/>
                  </a:cubicBezTo>
                  <a:lnTo>
                    <a:pt x="1754535" y="3639969"/>
                  </a:lnTo>
                  <a:cubicBezTo>
                    <a:pt x="1757214" y="3646518"/>
                    <a:pt x="1760389" y="3652297"/>
                    <a:pt x="1764060" y="3657308"/>
                  </a:cubicBezTo>
                  <a:cubicBezTo>
                    <a:pt x="1767731" y="3662319"/>
                    <a:pt x="1771600" y="3666486"/>
                    <a:pt x="1775669" y="3669810"/>
                  </a:cubicBezTo>
                  <a:cubicBezTo>
                    <a:pt x="1779736" y="3673133"/>
                    <a:pt x="1783929" y="3675663"/>
                    <a:pt x="1788245" y="3677400"/>
                  </a:cubicBezTo>
                  <a:cubicBezTo>
                    <a:pt x="1792561" y="3679136"/>
                    <a:pt x="1796703" y="3680004"/>
                    <a:pt x="1800671" y="3680004"/>
                  </a:cubicBezTo>
                  <a:cubicBezTo>
                    <a:pt x="1803648" y="3680004"/>
                    <a:pt x="1806351" y="3679533"/>
                    <a:pt x="1808783" y="3678590"/>
                  </a:cubicBezTo>
                  <a:cubicBezTo>
                    <a:pt x="1811213" y="3677648"/>
                    <a:pt x="1813322" y="3676408"/>
                    <a:pt x="1815108" y="3674870"/>
                  </a:cubicBezTo>
                  <a:cubicBezTo>
                    <a:pt x="1816894" y="3673332"/>
                    <a:pt x="1818283" y="3671571"/>
                    <a:pt x="1819275" y="3669586"/>
                  </a:cubicBezTo>
                  <a:cubicBezTo>
                    <a:pt x="1820267" y="3667602"/>
                    <a:pt x="1820763" y="3665518"/>
                    <a:pt x="1820763" y="3663336"/>
                  </a:cubicBezTo>
                  <a:cubicBezTo>
                    <a:pt x="1820763" y="3659168"/>
                    <a:pt x="1819399" y="3655820"/>
                    <a:pt x="1816671" y="3653290"/>
                  </a:cubicBezTo>
                  <a:cubicBezTo>
                    <a:pt x="1813941" y="3650760"/>
                    <a:pt x="1810197" y="3649494"/>
                    <a:pt x="1805434" y="3649494"/>
                  </a:cubicBezTo>
                  <a:cubicBezTo>
                    <a:pt x="1804343" y="3649494"/>
                    <a:pt x="1802730" y="3649792"/>
                    <a:pt x="1800597" y="3650387"/>
                  </a:cubicBezTo>
                  <a:cubicBezTo>
                    <a:pt x="1798463" y="3650983"/>
                    <a:pt x="1796281" y="3651603"/>
                    <a:pt x="1794049" y="3652248"/>
                  </a:cubicBezTo>
                  <a:cubicBezTo>
                    <a:pt x="1791817" y="3652893"/>
                    <a:pt x="1789807" y="3653513"/>
                    <a:pt x="1788021" y="3654108"/>
                  </a:cubicBezTo>
                  <a:cubicBezTo>
                    <a:pt x="1786235" y="3654703"/>
                    <a:pt x="1785094" y="3655001"/>
                    <a:pt x="1784598" y="3655001"/>
                  </a:cubicBezTo>
                  <a:cubicBezTo>
                    <a:pt x="1783110" y="3655001"/>
                    <a:pt x="1781547" y="3654654"/>
                    <a:pt x="1779910" y="3653959"/>
                  </a:cubicBezTo>
                  <a:cubicBezTo>
                    <a:pt x="1778273" y="3653265"/>
                    <a:pt x="1776586" y="3652074"/>
                    <a:pt x="1774850" y="3650387"/>
                  </a:cubicBezTo>
                  <a:cubicBezTo>
                    <a:pt x="1773113" y="3648701"/>
                    <a:pt x="1771353" y="3646394"/>
                    <a:pt x="1769567" y="3643467"/>
                  </a:cubicBezTo>
                  <a:cubicBezTo>
                    <a:pt x="1767781" y="3640540"/>
                    <a:pt x="1765995" y="3636894"/>
                    <a:pt x="1764209" y="3632528"/>
                  </a:cubicBezTo>
                  <a:lnTo>
                    <a:pt x="1754535" y="3608864"/>
                  </a:lnTo>
                  <a:lnTo>
                    <a:pt x="1803499" y="3506024"/>
                  </a:lnTo>
                  <a:cubicBezTo>
                    <a:pt x="1803995" y="3504933"/>
                    <a:pt x="1804814" y="3503469"/>
                    <a:pt x="1805955" y="3501634"/>
                  </a:cubicBezTo>
                  <a:cubicBezTo>
                    <a:pt x="1807095" y="3499798"/>
                    <a:pt x="1808311" y="3497938"/>
                    <a:pt x="1809601" y="3496053"/>
                  </a:cubicBezTo>
                  <a:cubicBezTo>
                    <a:pt x="1810891" y="3494168"/>
                    <a:pt x="1812181" y="3492431"/>
                    <a:pt x="1813471" y="3490844"/>
                  </a:cubicBezTo>
                  <a:cubicBezTo>
                    <a:pt x="1814761" y="3489256"/>
                    <a:pt x="1815852" y="3488165"/>
                    <a:pt x="1816745" y="3487570"/>
                  </a:cubicBezTo>
                  <a:cubicBezTo>
                    <a:pt x="1818829" y="3485982"/>
                    <a:pt x="1822499" y="3484593"/>
                    <a:pt x="1827759" y="3483402"/>
                  </a:cubicBezTo>
                  <a:close/>
                  <a:moveTo>
                    <a:pt x="2362647" y="3477896"/>
                  </a:moveTo>
                  <a:lnTo>
                    <a:pt x="2314873" y="3477896"/>
                  </a:lnTo>
                  <a:lnTo>
                    <a:pt x="2314873" y="3569127"/>
                  </a:lnTo>
                  <a:cubicBezTo>
                    <a:pt x="2314873" y="3575676"/>
                    <a:pt x="2314253" y="3580984"/>
                    <a:pt x="2313013" y="3585052"/>
                  </a:cubicBezTo>
                  <a:cubicBezTo>
                    <a:pt x="2311772" y="3589120"/>
                    <a:pt x="2310110" y="3592270"/>
                    <a:pt x="2308027" y="3594503"/>
                  </a:cubicBezTo>
                  <a:cubicBezTo>
                    <a:pt x="2305943" y="3596735"/>
                    <a:pt x="2303537" y="3598223"/>
                    <a:pt x="2300809" y="3598967"/>
                  </a:cubicBezTo>
                  <a:cubicBezTo>
                    <a:pt x="2298079" y="3599711"/>
                    <a:pt x="2295227" y="3600084"/>
                    <a:pt x="2292251" y="3600084"/>
                  </a:cubicBezTo>
                  <a:cubicBezTo>
                    <a:pt x="2290167" y="3600084"/>
                    <a:pt x="2287910" y="3599786"/>
                    <a:pt x="2285479" y="3599191"/>
                  </a:cubicBezTo>
                  <a:cubicBezTo>
                    <a:pt x="2283048" y="3598595"/>
                    <a:pt x="2280469" y="3597553"/>
                    <a:pt x="2277740" y="3596065"/>
                  </a:cubicBezTo>
                  <a:cubicBezTo>
                    <a:pt x="2275011" y="3594577"/>
                    <a:pt x="2272059" y="3592593"/>
                    <a:pt x="2268885" y="3590112"/>
                  </a:cubicBezTo>
                  <a:cubicBezTo>
                    <a:pt x="2265709" y="3587632"/>
                    <a:pt x="2262237" y="3584506"/>
                    <a:pt x="2258467" y="3580736"/>
                  </a:cubicBezTo>
                  <a:lnTo>
                    <a:pt x="2258467" y="3503494"/>
                  </a:lnTo>
                  <a:cubicBezTo>
                    <a:pt x="2258467" y="3499625"/>
                    <a:pt x="2258765" y="3496425"/>
                    <a:pt x="2259360" y="3493895"/>
                  </a:cubicBezTo>
                  <a:cubicBezTo>
                    <a:pt x="2259955" y="3491365"/>
                    <a:pt x="2261071" y="3489331"/>
                    <a:pt x="2262709" y="3487793"/>
                  </a:cubicBezTo>
                  <a:cubicBezTo>
                    <a:pt x="2264345" y="3486255"/>
                    <a:pt x="2266578" y="3485163"/>
                    <a:pt x="2269406" y="3484519"/>
                  </a:cubicBezTo>
                  <a:cubicBezTo>
                    <a:pt x="2272233" y="3483874"/>
                    <a:pt x="2275880" y="3483502"/>
                    <a:pt x="2280345" y="3483402"/>
                  </a:cubicBezTo>
                  <a:lnTo>
                    <a:pt x="2280345" y="3477896"/>
                  </a:lnTo>
                  <a:lnTo>
                    <a:pt x="2233910" y="3477896"/>
                  </a:lnTo>
                  <a:lnTo>
                    <a:pt x="2233910" y="3560495"/>
                  </a:lnTo>
                  <a:cubicBezTo>
                    <a:pt x="2233910" y="3576469"/>
                    <a:pt x="2233563" y="3586143"/>
                    <a:pt x="2232869" y="3589517"/>
                  </a:cubicBezTo>
                  <a:cubicBezTo>
                    <a:pt x="2232075" y="3592989"/>
                    <a:pt x="2230859" y="3595420"/>
                    <a:pt x="2229222" y="3596809"/>
                  </a:cubicBezTo>
                  <a:cubicBezTo>
                    <a:pt x="2227585" y="3598198"/>
                    <a:pt x="2225675" y="3598893"/>
                    <a:pt x="2223493" y="3598893"/>
                  </a:cubicBezTo>
                  <a:cubicBezTo>
                    <a:pt x="2220515" y="3598893"/>
                    <a:pt x="2217043" y="3598050"/>
                    <a:pt x="2213075" y="3596363"/>
                  </a:cubicBezTo>
                  <a:lnTo>
                    <a:pt x="2210991" y="3601572"/>
                  </a:lnTo>
                  <a:lnTo>
                    <a:pt x="2251769" y="3618389"/>
                  </a:lnTo>
                  <a:lnTo>
                    <a:pt x="2258467" y="3618389"/>
                  </a:lnTo>
                  <a:lnTo>
                    <a:pt x="2258467" y="3589517"/>
                  </a:lnTo>
                  <a:cubicBezTo>
                    <a:pt x="2270273" y="3602217"/>
                    <a:pt x="2279203" y="3610204"/>
                    <a:pt x="2285256" y="3613478"/>
                  </a:cubicBezTo>
                  <a:cubicBezTo>
                    <a:pt x="2291407" y="3616752"/>
                    <a:pt x="2297907" y="3618389"/>
                    <a:pt x="2304753" y="3618389"/>
                  </a:cubicBezTo>
                  <a:cubicBezTo>
                    <a:pt x="2312392" y="3618389"/>
                    <a:pt x="2318990" y="3616231"/>
                    <a:pt x="2324547" y="3611915"/>
                  </a:cubicBezTo>
                  <a:cubicBezTo>
                    <a:pt x="2330103" y="3607599"/>
                    <a:pt x="2334021" y="3601869"/>
                    <a:pt x="2336304" y="3594726"/>
                  </a:cubicBezTo>
                  <a:cubicBezTo>
                    <a:pt x="2338487" y="3587880"/>
                    <a:pt x="2339578" y="3578057"/>
                    <a:pt x="2339578" y="3565258"/>
                  </a:cubicBezTo>
                  <a:lnTo>
                    <a:pt x="2339578" y="3504387"/>
                  </a:lnTo>
                  <a:cubicBezTo>
                    <a:pt x="2339578" y="3499922"/>
                    <a:pt x="2339951" y="3496301"/>
                    <a:pt x="2340695" y="3493523"/>
                  </a:cubicBezTo>
                  <a:cubicBezTo>
                    <a:pt x="2341439" y="3490745"/>
                    <a:pt x="2342653" y="3488611"/>
                    <a:pt x="2344341" y="3487123"/>
                  </a:cubicBezTo>
                  <a:cubicBezTo>
                    <a:pt x="2346027" y="3485635"/>
                    <a:pt x="2348235" y="3484643"/>
                    <a:pt x="2350963" y="3484146"/>
                  </a:cubicBezTo>
                  <a:cubicBezTo>
                    <a:pt x="2353692" y="3483650"/>
                    <a:pt x="2356991" y="3483402"/>
                    <a:pt x="2360861" y="3483402"/>
                  </a:cubicBezTo>
                  <a:lnTo>
                    <a:pt x="2362647" y="3483402"/>
                  </a:lnTo>
                  <a:close/>
                  <a:moveTo>
                    <a:pt x="4391471" y="3477896"/>
                  </a:moveTo>
                  <a:lnTo>
                    <a:pt x="4343697" y="3477896"/>
                  </a:lnTo>
                  <a:lnTo>
                    <a:pt x="4343697" y="3569127"/>
                  </a:lnTo>
                  <a:cubicBezTo>
                    <a:pt x="4343697" y="3575676"/>
                    <a:pt x="4343077" y="3580984"/>
                    <a:pt x="4341837" y="3585052"/>
                  </a:cubicBezTo>
                  <a:cubicBezTo>
                    <a:pt x="4340597" y="3589120"/>
                    <a:pt x="4338935" y="3592270"/>
                    <a:pt x="4336851" y="3594503"/>
                  </a:cubicBezTo>
                  <a:cubicBezTo>
                    <a:pt x="4334768" y="3596735"/>
                    <a:pt x="4332362" y="3598223"/>
                    <a:pt x="4329633" y="3598967"/>
                  </a:cubicBezTo>
                  <a:cubicBezTo>
                    <a:pt x="4326904" y="3599711"/>
                    <a:pt x="4324052" y="3600084"/>
                    <a:pt x="4321076" y="3600084"/>
                  </a:cubicBezTo>
                  <a:cubicBezTo>
                    <a:pt x="4318992" y="3600084"/>
                    <a:pt x="4316735" y="3599786"/>
                    <a:pt x="4314304" y="3599191"/>
                  </a:cubicBezTo>
                  <a:cubicBezTo>
                    <a:pt x="4311873" y="3598595"/>
                    <a:pt x="4309293" y="3597553"/>
                    <a:pt x="4306565" y="3596065"/>
                  </a:cubicBezTo>
                  <a:cubicBezTo>
                    <a:pt x="4303836" y="3594577"/>
                    <a:pt x="4300884" y="3592593"/>
                    <a:pt x="4297710" y="3590112"/>
                  </a:cubicBezTo>
                  <a:cubicBezTo>
                    <a:pt x="4294534" y="3587632"/>
                    <a:pt x="4291062" y="3584506"/>
                    <a:pt x="4287292" y="3580736"/>
                  </a:cubicBezTo>
                  <a:lnTo>
                    <a:pt x="4287292" y="3503494"/>
                  </a:lnTo>
                  <a:cubicBezTo>
                    <a:pt x="4287292" y="3499625"/>
                    <a:pt x="4287589" y="3496425"/>
                    <a:pt x="4288185" y="3493895"/>
                  </a:cubicBezTo>
                  <a:cubicBezTo>
                    <a:pt x="4288780" y="3491365"/>
                    <a:pt x="4289896" y="3489331"/>
                    <a:pt x="4291533" y="3487793"/>
                  </a:cubicBezTo>
                  <a:cubicBezTo>
                    <a:pt x="4293170" y="3486255"/>
                    <a:pt x="4295403" y="3485163"/>
                    <a:pt x="4298231" y="3484519"/>
                  </a:cubicBezTo>
                  <a:cubicBezTo>
                    <a:pt x="4301058" y="3483874"/>
                    <a:pt x="4304705" y="3483502"/>
                    <a:pt x="4309169" y="3483402"/>
                  </a:cubicBezTo>
                  <a:lnTo>
                    <a:pt x="4309169" y="3477896"/>
                  </a:lnTo>
                  <a:lnTo>
                    <a:pt x="4262735" y="3477896"/>
                  </a:lnTo>
                  <a:lnTo>
                    <a:pt x="4262735" y="3560495"/>
                  </a:lnTo>
                  <a:cubicBezTo>
                    <a:pt x="4262735" y="3576469"/>
                    <a:pt x="4262387" y="3586143"/>
                    <a:pt x="4261693" y="3589517"/>
                  </a:cubicBezTo>
                  <a:cubicBezTo>
                    <a:pt x="4260899" y="3592989"/>
                    <a:pt x="4259684" y="3595420"/>
                    <a:pt x="4258047" y="3596809"/>
                  </a:cubicBezTo>
                  <a:cubicBezTo>
                    <a:pt x="4256410" y="3598198"/>
                    <a:pt x="4254499" y="3598893"/>
                    <a:pt x="4252317" y="3598893"/>
                  </a:cubicBezTo>
                  <a:cubicBezTo>
                    <a:pt x="4249340" y="3598893"/>
                    <a:pt x="4245867" y="3598050"/>
                    <a:pt x="4241899" y="3596363"/>
                  </a:cubicBezTo>
                  <a:lnTo>
                    <a:pt x="4239815" y="3601572"/>
                  </a:lnTo>
                  <a:lnTo>
                    <a:pt x="4280594" y="3618389"/>
                  </a:lnTo>
                  <a:lnTo>
                    <a:pt x="4287292" y="3618389"/>
                  </a:lnTo>
                  <a:lnTo>
                    <a:pt x="4287292" y="3589517"/>
                  </a:lnTo>
                  <a:cubicBezTo>
                    <a:pt x="4299098" y="3602217"/>
                    <a:pt x="4308028" y="3610204"/>
                    <a:pt x="4314081" y="3613478"/>
                  </a:cubicBezTo>
                  <a:cubicBezTo>
                    <a:pt x="4320232" y="3616752"/>
                    <a:pt x="4326731" y="3618389"/>
                    <a:pt x="4333577" y="3618389"/>
                  </a:cubicBezTo>
                  <a:cubicBezTo>
                    <a:pt x="4341217" y="3618389"/>
                    <a:pt x="4347815" y="3616231"/>
                    <a:pt x="4353371" y="3611915"/>
                  </a:cubicBezTo>
                  <a:cubicBezTo>
                    <a:pt x="4358927" y="3607599"/>
                    <a:pt x="4362846" y="3601869"/>
                    <a:pt x="4365129" y="3594726"/>
                  </a:cubicBezTo>
                  <a:cubicBezTo>
                    <a:pt x="4367311" y="3587880"/>
                    <a:pt x="4368403" y="3578057"/>
                    <a:pt x="4368403" y="3565258"/>
                  </a:cubicBezTo>
                  <a:lnTo>
                    <a:pt x="4368403" y="3504387"/>
                  </a:lnTo>
                  <a:cubicBezTo>
                    <a:pt x="4368403" y="3499922"/>
                    <a:pt x="4368775" y="3496301"/>
                    <a:pt x="4369519" y="3493523"/>
                  </a:cubicBezTo>
                  <a:cubicBezTo>
                    <a:pt x="4370263" y="3490745"/>
                    <a:pt x="4371478" y="3488611"/>
                    <a:pt x="4373165" y="3487123"/>
                  </a:cubicBezTo>
                  <a:cubicBezTo>
                    <a:pt x="4374852" y="3485635"/>
                    <a:pt x="4377059" y="3484643"/>
                    <a:pt x="4379788" y="3484146"/>
                  </a:cubicBezTo>
                  <a:cubicBezTo>
                    <a:pt x="4382517" y="3483650"/>
                    <a:pt x="4385816" y="3483402"/>
                    <a:pt x="4389685" y="3483402"/>
                  </a:cubicBezTo>
                  <a:lnTo>
                    <a:pt x="4391471" y="3483402"/>
                  </a:lnTo>
                  <a:close/>
                  <a:moveTo>
                    <a:pt x="4732883" y="3477896"/>
                  </a:moveTo>
                  <a:lnTo>
                    <a:pt x="4669333" y="3477896"/>
                  </a:lnTo>
                  <a:lnTo>
                    <a:pt x="4669333" y="3483402"/>
                  </a:lnTo>
                  <a:lnTo>
                    <a:pt x="4672459" y="3483402"/>
                  </a:lnTo>
                  <a:cubicBezTo>
                    <a:pt x="4676924" y="3483402"/>
                    <a:pt x="4680272" y="3484370"/>
                    <a:pt x="4682504" y="3486304"/>
                  </a:cubicBezTo>
                  <a:cubicBezTo>
                    <a:pt x="4684737" y="3488239"/>
                    <a:pt x="4685853" y="3490645"/>
                    <a:pt x="4685853" y="3493523"/>
                  </a:cubicBezTo>
                  <a:cubicBezTo>
                    <a:pt x="4685853" y="3497392"/>
                    <a:pt x="4684216" y="3502750"/>
                    <a:pt x="4680942" y="3509596"/>
                  </a:cubicBezTo>
                  <a:lnTo>
                    <a:pt x="4647753" y="3578355"/>
                  </a:lnTo>
                  <a:lnTo>
                    <a:pt x="4617244" y="3503048"/>
                  </a:lnTo>
                  <a:cubicBezTo>
                    <a:pt x="4615556" y="3498880"/>
                    <a:pt x="4614714" y="3494862"/>
                    <a:pt x="4614714" y="3490993"/>
                  </a:cubicBezTo>
                  <a:cubicBezTo>
                    <a:pt x="4614714" y="3489802"/>
                    <a:pt x="4614862" y="3488760"/>
                    <a:pt x="4615160" y="3487867"/>
                  </a:cubicBezTo>
                  <a:cubicBezTo>
                    <a:pt x="4615458" y="3486974"/>
                    <a:pt x="4616077" y="3486180"/>
                    <a:pt x="4617020" y="3485486"/>
                  </a:cubicBezTo>
                  <a:cubicBezTo>
                    <a:pt x="4617963" y="3484791"/>
                    <a:pt x="4619352" y="3484270"/>
                    <a:pt x="4621188" y="3483923"/>
                  </a:cubicBezTo>
                  <a:cubicBezTo>
                    <a:pt x="4623023" y="3483576"/>
                    <a:pt x="4625429" y="3483402"/>
                    <a:pt x="4628406" y="3483402"/>
                  </a:cubicBezTo>
                  <a:lnTo>
                    <a:pt x="4628406" y="3477896"/>
                  </a:lnTo>
                  <a:lnTo>
                    <a:pt x="4584055" y="3477896"/>
                  </a:lnTo>
                  <a:lnTo>
                    <a:pt x="4584055" y="3483402"/>
                  </a:lnTo>
                  <a:cubicBezTo>
                    <a:pt x="4586634" y="3483700"/>
                    <a:pt x="4588767" y="3484072"/>
                    <a:pt x="4590455" y="3484519"/>
                  </a:cubicBezTo>
                  <a:cubicBezTo>
                    <a:pt x="4592141" y="3484965"/>
                    <a:pt x="4593704" y="3485858"/>
                    <a:pt x="4595143" y="3487197"/>
                  </a:cubicBezTo>
                  <a:cubicBezTo>
                    <a:pt x="4596581" y="3488537"/>
                    <a:pt x="4597970" y="3490521"/>
                    <a:pt x="4599310" y="3493151"/>
                  </a:cubicBezTo>
                  <a:cubicBezTo>
                    <a:pt x="4600649" y="3495780"/>
                    <a:pt x="4602261" y="3499377"/>
                    <a:pt x="4604147" y="3503941"/>
                  </a:cubicBezTo>
                  <a:lnTo>
                    <a:pt x="4659660" y="3639969"/>
                  </a:lnTo>
                  <a:cubicBezTo>
                    <a:pt x="4662339" y="3646518"/>
                    <a:pt x="4665513" y="3652297"/>
                    <a:pt x="4669185" y="3657308"/>
                  </a:cubicBezTo>
                  <a:cubicBezTo>
                    <a:pt x="4672855" y="3662319"/>
                    <a:pt x="4676725" y="3666486"/>
                    <a:pt x="4680793" y="3669810"/>
                  </a:cubicBezTo>
                  <a:cubicBezTo>
                    <a:pt x="4684861" y="3673133"/>
                    <a:pt x="4689053" y="3675663"/>
                    <a:pt x="4693369" y="3677400"/>
                  </a:cubicBezTo>
                  <a:cubicBezTo>
                    <a:pt x="4697685" y="3679136"/>
                    <a:pt x="4701827" y="3680004"/>
                    <a:pt x="4705796" y="3680004"/>
                  </a:cubicBezTo>
                  <a:cubicBezTo>
                    <a:pt x="4708773" y="3680004"/>
                    <a:pt x="4711476" y="3679533"/>
                    <a:pt x="4713907" y="3678590"/>
                  </a:cubicBezTo>
                  <a:cubicBezTo>
                    <a:pt x="4716338" y="3677648"/>
                    <a:pt x="4718447" y="3676408"/>
                    <a:pt x="4720233" y="3674870"/>
                  </a:cubicBezTo>
                  <a:cubicBezTo>
                    <a:pt x="4722019" y="3673332"/>
                    <a:pt x="4723407" y="3671571"/>
                    <a:pt x="4724400" y="3669586"/>
                  </a:cubicBezTo>
                  <a:cubicBezTo>
                    <a:pt x="4725392" y="3667602"/>
                    <a:pt x="4725888" y="3665518"/>
                    <a:pt x="4725888" y="3663336"/>
                  </a:cubicBezTo>
                  <a:cubicBezTo>
                    <a:pt x="4725888" y="3659168"/>
                    <a:pt x="4724524" y="3655820"/>
                    <a:pt x="4721795" y="3653290"/>
                  </a:cubicBezTo>
                  <a:cubicBezTo>
                    <a:pt x="4719066" y="3650760"/>
                    <a:pt x="4715321" y="3649494"/>
                    <a:pt x="4710559" y="3649494"/>
                  </a:cubicBezTo>
                  <a:cubicBezTo>
                    <a:pt x="4709467" y="3649494"/>
                    <a:pt x="4707855" y="3649792"/>
                    <a:pt x="4705722" y="3650387"/>
                  </a:cubicBezTo>
                  <a:cubicBezTo>
                    <a:pt x="4703588" y="3650983"/>
                    <a:pt x="4701406" y="3651603"/>
                    <a:pt x="4699173" y="3652248"/>
                  </a:cubicBezTo>
                  <a:cubicBezTo>
                    <a:pt x="4696941" y="3652893"/>
                    <a:pt x="4694932" y="3653513"/>
                    <a:pt x="4693146" y="3654108"/>
                  </a:cubicBezTo>
                  <a:cubicBezTo>
                    <a:pt x="4691360" y="3654703"/>
                    <a:pt x="4690219" y="3655001"/>
                    <a:pt x="4689723" y="3655001"/>
                  </a:cubicBezTo>
                  <a:cubicBezTo>
                    <a:pt x="4688235" y="3655001"/>
                    <a:pt x="4686672" y="3654654"/>
                    <a:pt x="4685035" y="3653959"/>
                  </a:cubicBezTo>
                  <a:cubicBezTo>
                    <a:pt x="4683398" y="3653265"/>
                    <a:pt x="4681711" y="3652074"/>
                    <a:pt x="4679975" y="3650387"/>
                  </a:cubicBezTo>
                  <a:cubicBezTo>
                    <a:pt x="4678238" y="3648701"/>
                    <a:pt x="4676477" y="3646394"/>
                    <a:pt x="4674691" y="3643467"/>
                  </a:cubicBezTo>
                  <a:cubicBezTo>
                    <a:pt x="4672905" y="3640540"/>
                    <a:pt x="4671119" y="3636894"/>
                    <a:pt x="4669333" y="3632528"/>
                  </a:cubicBezTo>
                  <a:lnTo>
                    <a:pt x="4659660" y="3608864"/>
                  </a:lnTo>
                  <a:lnTo>
                    <a:pt x="4708624" y="3506024"/>
                  </a:lnTo>
                  <a:cubicBezTo>
                    <a:pt x="4709120" y="3504933"/>
                    <a:pt x="4709939" y="3503469"/>
                    <a:pt x="4711080" y="3501634"/>
                  </a:cubicBezTo>
                  <a:cubicBezTo>
                    <a:pt x="4712220" y="3499798"/>
                    <a:pt x="4713436" y="3497938"/>
                    <a:pt x="4714726" y="3496053"/>
                  </a:cubicBezTo>
                  <a:cubicBezTo>
                    <a:pt x="4716015" y="3494168"/>
                    <a:pt x="4717306" y="3492431"/>
                    <a:pt x="4718596" y="3490844"/>
                  </a:cubicBezTo>
                  <a:cubicBezTo>
                    <a:pt x="4719885" y="3489256"/>
                    <a:pt x="4720977" y="3488165"/>
                    <a:pt x="4721870" y="3487570"/>
                  </a:cubicBezTo>
                  <a:cubicBezTo>
                    <a:pt x="4723953" y="3485982"/>
                    <a:pt x="4727624" y="3484593"/>
                    <a:pt x="4732883" y="3483402"/>
                  </a:cubicBezTo>
                  <a:close/>
                  <a:moveTo>
                    <a:pt x="8010970" y="3477896"/>
                  </a:moveTo>
                  <a:lnTo>
                    <a:pt x="7963197" y="3477896"/>
                  </a:lnTo>
                  <a:lnTo>
                    <a:pt x="7963197" y="3569127"/>
                  </a:lnTo>
                  <a:cubicBezTo>
                    <a:pt x="7963197" y="3575676"/>
                    <a:pt x="7962577" y="3580984"/>
                    <a:pt x="7961336" y="3585052"/>
                  </a:cubicBezTo>
                  <a:cubicBezTo>
                    <a:pt x="7960096" y="3589120"/>
                    <a:pt x="7958434" y="3592270"/>
                    <a:pt x="7956351" y="3594503"/>
                  </a:cubicBezTo>
                  <a:cubicBezTo>
                    <a:pt x="7954267" y="3596735"/>
                    <a:pt x="7951861" y="3598223"/>
                    <a:pt x="7949132" y="3598967"/>
                  </a:cubicBezTo>
                  <a:cubicBezTo>
                    <a:pt x="7946404" y="3599711"/>
                    <a:pt x="7943551" y="3600084"/>
                    <a:pt x="7940575" y="3600084"/>
                  </a:cubicBezTo>
                  <a:cubicBezTo>
                    <a:pt x="7938491" y="3600084"/>
                    <a:pt x="7936234" y="3599786"/>
                    <a:pt x="7933804" y="3599191"/>
                  </a:cubicBezTo>
                  <a:cubicBezTo>
                    <a:pt x="7931372" y="3598595"/>
                    <a:pt x="7928793" y="3597553"/>
                    <a:pt x="7926064" y="3596065"/>
                  </a:cubicBezTo>
                  <a:cubicBezTo>
                    <a:pt x="7923335" y="3594577"/>
                    <a:pt x="7920384" y="3592593"/>
                    <a:pt x="7917209" y="3590112"/>
                  </a:cubicBezTo>
                  <a:cubicBezTo>
                    <a:pt x="7914034" y="3587632"/>
                    <a:pt x="7910561" y="3584506"/>
                    <a:pt x="7906790" y="3580736"/>
                  </a:cubicBezTo>
                  <a:lnTo>
                    <a:pt x="7906790" y="3503494"/>
                  </a:lnTo>
                  <a:cubicBezTo>
                    <a:pt x="7906790" y="3499625"/>
                    <a:pt x="7907088" y="3496425"/>
                    <a:pt x="7907684" y="3493895"/>
                  </a:cubicBezTo>
                  <a:cubicBezTo>
                    <a:pt x="7908279" y="3491365"/>
                    <a:pt x="7909395" y="3489331"/>
                    <a:pt x="7911033" y="3487793"/>
                  </a:cubicBezTo>
                  <a:cubicBezTo>
                    <a:pt x="7912670" y="3486255"/>
                    <a:pt x="7914902" y="3485163"/>
                    <a:pt x="7917730" y="3484519"/>
                  </a:cubicBezTo>
                  <a:cubicBezTo>
                    <a:pt x="7920558" y="3483874"/>
                    <a:pt x="7924204" y="3483502"/>
                    <a:pt x="7928669" y="3483402"/>
                  </a:cubicBezTo>
                  <a:lnTo>
                    <a:pt x="7928669" y="3477896"/>
                  </a:lnTo>
                  <a:lnTo>
                    <a:pt x="7882234" y="3477896"/>
                  </a:lnTo>
                  <a:lnTo>
                    <a:pt x="7882234" y="3560495"/>
                  </a:lnTo>
                  <a:cubicBezTo>
                    <a:pt x="7882234" y="3576469"/>
                    <a:pt x="7881887" y="3586143"/>
                    <a:pt x="7881192" y="3589517"/>
                  </a:cubicBezTo>
                  <a:cubicBezTo>
                    <a:pt x="7880399" y="3592989"/>
                    <a:pt x="7879183" y="3595420"/>
                    <a:pt x="7877546" y="3596809"/>
                  </a:cubicBezTo>
                  <a:cubicBezTo>
                    <a:pt x="7875909" y="3598198"/>
                    <a:pt x="7873999" y="3598893"/>
                    <a:pt x="7871816" y="3598893"/>
                  </a:cubicBezTo>
                  <a:cubicBezTo>
                    <a:pt x="7868839" y="3598893"/>
                    <a:pt x="7865367" y="3598050"/>
                    <a:pt x="7861398" y="3596363"/>
                  </a:cubicBezTo>
                  <a:lnTo>
                    <a:pt x="7859314" y="3601572"/>
                  </a:lnTo>
                  <a:lnTo>
                    <a:pt x="7900094" y="3618389"/>
                  </a:lnTo>
                  <a:lnTo>
                    <a:pt x="7906790" y="3618389"/>
                  </a:lnTo>
                  <a:lnTo>
                    <a:pt x="7906790" y="3589517"/>
                  </a:lnTo>
                  <a:cubicBezTo>
                    <a:pt x="7918598" y="3602217"/>
                    <a:pt x="7927528" y="3610204"/>
                    <a:pt x="7933579" y="3613478"/>
                  </a:cubicBezTo>
                  <a:cubicBezTo>
                    <a:pt x="7939732" y="3616752"/>
                    <a:pt x="7946230" y="3618389"/>
                    <a:pt x="7953076" y="3618389"/>
                  </a:cubicBezTo>
                  <a:cubicBezTo>
                    <a:pt x="7960716" y="3618389"/>
                    <a:pt x="7967314" y="3616231"/>
                    <a:pt x="7972871" y="3611915"/>
                  </a:cubicBezTo>
                  <a:cubicBezTo>
                    <a:pt x="7978427" y="3607599"/>
                    <a:pt x="7982346" y="3601869"/>
                    <a:pt x="7984628" y="3594726"/>
                  </a:cubicBezTo>
                  <a:cubicBezTo>
                    <a:pt x="7986811" y="3587880"/>
                    <a:pt x="7987902" y="3578057"/>
                    <a:pt x="7987902" y="3565258"/>
                  </a:cubicBezTo>
                  <a:lnTo>
                    <a:pt x="7987902" y="3504387"/>
                  </a:lnTo>
                  <a:cubicBezTo>
                    <a:pt x="7987902" y="3499922"/>
                    <a:pt x="7988274" y="3496301"/>
                    <a:pt x="7989018" y="3493523"/>
                  </a:cubicBezTo>
                  <a:cubicBezTo>
                    <a:pt x="7989763" y="3490745"/>
                    <a:pt x="7990978" y="3488611"/>
                    <a:pt x="7992665" y="3487123"/>
                  </a:cubicBezTo>
                  <a:cubicBezTo>
                    <a:pt x="7994351" y="3485635"/>
                    <a:pt x="7996559" y="3484643"/>
                    <a:pt x="7999288" y="3484146"/>
                  </a:cubicBezTo>
                  <a:cubicBezTo>
                    <a:pt x="8002016" y="3483650"/>
                    <a:pt x="8005316" y="3483402"/>
                    <a:pt x="8009185" y="3483402"/>
                  </a:cubicBezTo>
                  <a:lnTo>
                    <a:pt x="8010970" y="3483402"/>
                  </a:lnTo>
                  <a:close/>
                  <a:moveTo>
                    <a:pt x="8352382" y="3477896"/>
                  </a:moveTo>
                  <a:lnTo>
                    <a:pt x="8288833" y="3477896"/>
                  </a:lnTo>
                  <a:lnTo>
                    <a:pt x="8288833" y="3483402"/>
                  </a:lnTo>
                  <a:lnTo>
                    <a:pt x="8291958" y="3483402"/>
                  </a:lnTo>
                  <a:cubicBezTo>
                    <a:pt x="8296423" y="3483402"/>
                    <a:pt x="8299771" y="3484370"/>
                    <a:pt x="8302004" y="3486304"/>
                  </a:cubicBezTo>
                  <a:cubicBezTo>
                    <a:pt x="8304236" y="3488239"/>
                    <a:pt x="8305353" y="3490645"/>
                    <a:pt x="8305353" y="3493523"/>
                  </a:cubicBezTo>
                  <a:cubicBezTo>
                    <a:pt x="8305353" y="3497392"/>
                    <a:pt x="8303715" y="3502750"/>
                    <a:pt x="8300442" y="3509596"/>
                  </a:cubicBezTo>
                  <a:lnTo>
                    <a:pt x="8267253" y="3578355"/>
                  </a:lnTo>
                  <a:lnTo>
                    <a:pt x="8236743" y="3503048"/>
                  </a:lnTo>
                  <a:cubicBezTo>
                    <a:pt x="8235056" y="3498880"/>
                    <a:pt x="8234213" y="3494862"/>
                    <a:pt x="8234213" y="3490993"/>
                  </a:cubicBezTo>
                  <a:cubicBezTo>
                    <a:pt x="8234213" y="3489802"/>
                    <a:pt x="8234361" y="3488760"/>
                    <a:pt x="8234659" y="3487867"/>
                  </a:cubicBezTo>
                  <a:cubicBezTo>
                    <a:pt x="8234957" y="3486974"/>
                    <a:pt x="8235577" y="3486180"/>
                    <a:pt x="8236520" y="3485486"/>
                  </a:cubicBezTo>
                  <a:cubicBezTo>
                    <a:pt x="8237462" y="3484791"/>
                    <a:pt x="8238851" y="3484270"/>
                    <a:pt x="8240687" y="3483923"/>
                  </a:cubicBezTo>
                  <a:cubicBezTo>
                    <a:pt x="8242522" y="3483576"/>
                    <a:pt x="8244928" y="3483402"/>
                    <a:pt x="8247905" y="3483402"/>
                  </a:cubicBezTo>
                  <a:lnTo>
                    <a:pt x="8247905" y="3477896"/>
                  </a:lnTo>
                  <a:lnTo>
                    <a:pt x="8203554" y="3477896"/>
                  </a:lnTo>
                  <a:lnTo>
                    <a:pt x="8203554" y="3483402"/>
                  </a:lnTo>
                  <a:cubicBezTo>
                    <a:pt x="8206133" y="3483700"/>
                    <a:pt x="8208267" y="3484072"/>
                    <a:pt x="8209954" y="3484519"/>
                  </a:cubicBezTo>
                  <a:cubicBezTo>
                    <a:pt x="8211640" y="3484965"/>
                    <a:pt x="8213203" y="3485858"/>
                    <a:pt x="8214642" y="3487197"/>
                  </a:cubicBezTo>
                  <a:cubicBezTo>
                    <a:pt x="8216080" y="3488537"/>
                    <a:pt x="8217469" y="3490521"/>
                    <a:pt x="8218809" y="3493151"/>
                  </a:cubicBezTo>
                  <a:cubicBezTo>
                    <a:pt x="8220149" y="3495780"/>
                    <a:pt x="8221761" y="3499377"/>
                    <a:pt x="8223646" y="3503941"/>
                  </a:cubicBezTo>
                  <a:lnTo>
                    <a:pt x="8279159" y="3639969"/>
                  </a:lnTo>
                  <a:cubicBezTo>
                    <a:pt x="8281838" y="3646518"/>
                    <a:pt x="8285013" y="3652297"/>
                    <a:pt x="8288684" y="3657308"/>
                  </a:cubicBezTo>
                  <a:cubicBezTo>
                    <a:pt x="8292355" y="3662319"/>
                    <a:pt x="8296225" y="3666486"/>
                    <a:pt x="8300292" y="3669810"/>
                  </a:cubicBezTo>
                  <a:cubicBezTo>
                    <a:pt x="8304360" y="3673133"/>
                    <a:pt x="8308552" y="3675663"/>
                    <a:pt x="8312868" y="3677400"/>
                  </a:cubicBezTo>
                  <a:cubicBezTo>
                    <a:pt x="8317184" y="3679136"/>
                    <a:pt x="8321327" y="3680004"/>
                    <a:pt x="8325295" y="3680004"/>
                  </a:cubicBezTo>
                  <a:cubicBezTo>
                    <a:pt x="8328272" y="3680004"/>
                    <a:pt x="8330976" y="3679533"/>
                    <a:pt x="8333407" y="3678590"/>
                  </a:cubicBezTo>
                  <a:cubicBezTo>
                    <a:pt x="8335838" y="3677648"/>
                    <a:pt x="8337945" y="3676408"/>
                    <a:pt x="8339732" y="3674870"/>
                  </a:cubicBezTo>
                  <a:cubicBezTo>
                    <a:pt x="8341518" y="3673332"/>
                    <a:pt x="8342907" y="3671571"/>
                    <a:pt x="8343899" y="3669586"/>
                  </a:cubicBezTo>
                  <a:cubicBezTo>
                    <a:pt x="8344891" y="3667602"/>
                    <a:pt x="8345387" y="3665518"/>
                    <a:pt x="8345387" y="3663336"/>
                  </a:cubicBezTo>
                  <a:cubicBezTo>
                    <a:pt x="8345387" y="3659168"/>
                    <a:pt x="8344023" y="3655820"/>
                    <a:pt x="8341295" y="3653290"/>
                  </a:cubicBezTo>
                  <a:cubicBezTo>
                    <a:pt x="8338567" y="3650760"/>
                    <a:pt x="8334820" y="3649494"/>
                    <a:pt x="8330058" y="3649494"/>
                  </a:cubicBezTo>
                  <a:cubicBezTo>
                    <a:pt x="8328967" y="3649494"/>
                    <a:pt x="8327354" y="3649792"/>
                    <a:pt x="8325221" y="3650387"/>
                  </a:cubicBezTo>
                  <a:cubicBezTo>
                    <a:pt x="8323087" y="3650983"/>
                    <a:pt x="8320905" y="3651603"/>
                    <a:pt x="8318673" y="3652248"/>
                  </a:cubicBezTo>
                  <a:cubicBezTo>
                    <a:pt x="8316440" y="3652893"/>
                    <a:pt x="8314431" y="3653513"/>
                    <a:pt x="8312645" y="3654108"/>
                  </a:cubicBezTo>
                  <a:cubicBezTo>
                    <a:pt x="8310859" y="3654703"/>
                    <a:pt x="8309718" y="3655001"/>
                    <a:pt x="8309222" y="3655001"/>
                  </a:cubicBezTo>
                  <a:cubicBezTo>
                    <a:pt x="8307734" y="3655001"/>
                    <a:pt x="8306171" y="3654654"/>
                    <a:pt x="8304534" y="3653959"/>
                  </a:cubicBezTo>
                  <a:cubicBezTo>
                    <a:pt x="8302897" y="3653265"/>
                    <a:pt x="8301210" y="3652074"/>
                    <a:pt x="8299474" y="3650387"/>
                  </a:cubicBezTo>
                  <a:cubicBezTo>
                    <a:pt x="8297738" y="3648701"/>
                    <a:pt x="8295976" y="3646394"/>
                    <a:pt x="8294190" y="3643467"/>
                  </a:cubicBezTo>
                  <a:cubicBezTo>
                    <a:pt x="8292405" y="3640540"/>
                    <a:pt x="8290619" y="3636894"/>
                    <a:pt x="8288833" y="3632528"/>
                  </a:cubicBezTo>
                  <a:lnTo>
                    <a:pt x="8279159" y="3608864"/>
                  </a:lnTo>
                  <a:lnTo>
                    <a:pt x="8328124" y="3506024"/>
                  </a:lnTo>
                  <a:cubicBezTo>
                    <a:pt x="8328619" y="3504933"/>
                    <a:pt x="8329438" y="3503469"/>
                    <a:pt x="8330579" y="3501634"/>
                  </a:cubicBezTo>
                  <a:cubicBezTo>
                    <a:pt x="8331720" y="3499798"/>
                    <a:pt x="8332936" y="3497938"/>
                    <a:pt x="8334225" y="3496053"/>
                  </a:cubicBezTo>
                  <a:cubicBezTo>
                    <a:pt x="8335515" y="3494168"/>
                    <a:pt x="8336805" y="3492431"/>
                    <a:pt x="8338095" y="3490844"/>
                  </a:cubicBezTo>
                  <a:cubicBezTo>
                    <a:pt x="8339385" y="3489256"/>
                    <a:pt x="8340476" y="3488165"/>
                    <a:pt x="8341369" y="3487570"/>
                  </a:cubicBezTo>
                  <a:cubicBezTo>
                    <a:pt x="8343453" y="3485982"/>
                    <a:pt x="8347124" y="3484593"/>
                    <a:pt x="8352382" y="3483402"/>
                  </a:cubicBezTo>
                  <a:close/>
                  <a:moveTo>
                    <a:pt x="9382570" y="3477896"/>
                  </a:moveTo>
                  <a:lnTo>
                    <a:pt x="9334796" y="3477896"/>
                  </a:lnTo>
                  <a:lnTo>
                    <a:pt x="9334796" y="3569127"/>
                  </a:lnTo>
                  <a:cubicBezTo>
                    <a:pt x="9334796" y="3575676"/>
                    <a:pt x="9334176" y="3580984"/>
                    <a:pt x="9332936" y="3585052"/>
                  </a:cubicBezTo>
                  <a:cubicBezTo>
                    <a:pt x="9331696" y="3589120"/>
                    <a:pt x="9330034" y="3592270"/>
                    <a:pt x="9327950" y="3594503"/>
                  </a:cubicBezTo>
                  <a:cubicBezTo>
                    <a:pt x="9325867" y="3596735"/>
                    <a:pt x="9323461" y="3598223"/>
                    <a:pt x="9320732" y="3598967"/>
                  </a:cubicBezTo>
                  <a:cubicBezTo>
                    <a:pt x="9318004" y="3599711"/>
                    <a:pt x="9315151" y="3600084"/>
                    <a:pt x="9312175" y="3600084"/>
                  </a:cubicBezTo>
                  <a:cubicBezTo>
                    <a:pt x="9310091" y="3600084"/>
                    <a:pt x="9307834" y="3599786"/>
                    <a:pt x="9305403" y="3599191"/>
                  </a:cubicBezTo>
                  <a:cubicBezTo>
                    <a:pt x="9302972" y="3598595"/>
                    <a:pt x="9300393" y="3597553"/>
                    <a:pt x="9297664" y="3596065"/>
                  </a:cubicBezTo>
                  <a:cubicBezTo>
                    <a:pt x="9294936" y="3594577"/>
                    <a:pt x="9291984" y="3592593"/>
                    <a:pt x="9288809" y="3590112"/>
                  </a:cubicBezTo>
                  <a:cubicBezTo>
                    <a:pt x="9285634" y="3587632"/>
                    <a:pt x="9282161" y="3584506"/>
                    <a:pt x="9278391" y="3580736"/>
                  </a:cubicBezTo>
                  <a:lnTo>
                    <a:pt x="9278391" y="3503494"/>
                  </a:lnTo>
                  <a:cubicBezTo>
                    <a:pt x="9278391" y="3499625"/>
                    <a:pt x="9278688" y="3496425"/>
                    <a:pt x="9279284" y="3493895"/>
                  </a:cubicBezTo>
                  <a:cubicBezTo>
                    <a:pt x="9279879" y="3491365"/>
                    <a:pt x="9280995" y="3489331"/>
                    <a:pt x="9282632" y="3487793"/>
                  </a:cubicBezTo>
                  <a:cubicBezTo>
                    <a:pt x="9284269" y="3486255"/>
                    <a:pt x="9286502" y="3485163"/>
                    <a:pt x="9289329" y="3484519"/>
                  </a:cubicBezTo>
                  <a:cubicBezTo>
                    <a:pt x="9292158" y="3483874"/>
                    <a:pt x="9295803" y="3483502"/>
                    <a:pt x="9300268" y="3483402"/>
                  </a:cubicBezTo>
                  <a:lnTo>
                    <a:pt x="9300268" y="3477896"/>
                  </a:lnTo>
                  <a:lnTo>
                    <a:pt x="9253834" y="3477896"/>
                  </a:lnTo>
                  <a:lnTo>
                    <a:pt x="9253834" y="3560495"/>
                  </a:lnTo>
                  <a:cubicBezTo>
                    <a:pt x="9253834" y="3576469"/>
                    <a:pt x="9253487" y="3586143"/>
                    <a:pt x="9252792" y="3589517"/>
                  </a:cubicBezTo>
                  <a:cubicBezTo>
                    <a:pt x="9251999" y="3592989"/>
                    <a:pt x="9250783" y="3595420"/>
                    <a:pt x="9249146" y="3596809"/>
                  </a:cubicBezTo>
                  <a:cubicBezTo>
                    <a:pt x="9247509" y="3598198"/>
                    <a:pt x="9245599" y="3598893"/>
                    <a:pt x="9243416" y="3598893"/>
                  </a:cubicBezTo>
                  <a:cubicBezTo>
                    <a:pt x="9240440" y="3598893"/>
                    <a:pt x="9236967" y="3598050"/>
                    <a:pt x="9232998" y="3596363"/>
                  </a:cubicBezTo>
                  <a:lnTo>
                    <a:pt x="9230915" y="3601572"/>
                  </a:lnTo>
                  <a:lnTo>
                    <a:pt x="9271693" y="3618389"/>
                  </a:lnTo>
                  <a:lnTo>
                    <a:pt x="9278391" y="3618389"/>
                  </a:lnTo>
                  <a:lnTo>
                    <a:pt x="9278391" y="3589517"/>
                  </a:lnTo>
                  <a:cubicBezTo>
                    <a:pt x="9290198" y="3602217"/>
                    <a:pt x="9299127" y="3610204"/>
                    <a:pt x="9305180" y="3613478"/>
                  </a:cubicBezTo>
                  <a:cubicBezTo>
                    <a:pt x="9311331" y="3616752"/>
                    <a:pt x="9317830" y="3618389"/>
                    <a:pt x="9324676" y="3618389"/>
                  </a:cubicBezTo>
                  <a:cubicBezTo>
                    <a:pt x="9332316" y="3618389"/>
                    <a:pt x="9338914" y="3616231"/>
                    <a:pt x="9344470" y="3611915"/>
                  </a:cubicBezTo>
                  <a:cubicBezTo>
                    <a:pt x="9350027" y="3607599"/>
                    <a:pt x="9353946" y="3601869"/>
                    <a:pt x="9356228" y="3594726"/>
                  </a:cubicBezTo>
                  <a:cubicBezTo>
                    <a:pt x="9358410" y="3587880"/>
                    <a:pt x="9359502" y="3578057"/>
                    <a:pt x="9359502" y="3565258"/>
                  </a:cubicBezTo>
                  <a:lnTo>
                    <a:pt x="9359502" y="3504387"/>
                  </a:lnTo>
                  <a:cubicBezTo>
                    <a:pt x="9359502" y="3499922"/>
                    <a:pt x="9359874" y="3496301"/>
                    <a:pt x="9360619" y="3493523"/>
                  </a:cubicBezTo>
                  <a:cubicBezTo>
                    <a:pt x="9361362" y="3490745"/>
                    <a:pt x="9362578" y="3488611"/>
                    <a:pt x="9364264" y="3487123"/>
                  </a:cubicBezTo>
                  <a:cubicBezTo>
                    <a:pt x="9365951" y="3485635"/>
                    <a:pt x="9368159" y="3484643"/>
                    <a:pt x="9370887" y="3484146"/>
                  </a:cubicBezTo>
                  <a:cubicBezTo>
                    <a:pt x="9373616" y="3483650"/>
                    <a:pt x="9376915" y="3483402"/>
                    <a:pt x="9380785" y="3483402"/>
                  </a:cubicBezTo>
                  <a:lnTo>
                    <a:pt x="9382570" y="3483402"/>
                  </a:lnTo>
                  <a:close/>
                  <a:moveTo>
                    <a:pt x="5119058" y="3475541"/>
                  </a:moveTo>
                  <a:lnTo>
                    <a:pt x="5107632" y="3478565"/>
                  </a:lnTo>
                  <a:cubicBezTo>
                    <a:pt x="5103068" y="3481691"/>
                    <a:pt x="5099496" y="3485858"/>
                    <a:pt x="5096916" y="3491067"/>
                  </a:cubicBezTo>
                  <a:cubicBezTo>
                    <a:pt x="5094337" y="3496276"/>
                    <a:pt x="5092576" y="3502204"/>
                    <a:pt x="5091633" y="3508852"/>
                  </a:cubicBezTo>
                  <a:cubicBezTo>
                    <a:pt x="5090690" y="3515500"/>
                    <a:pt x="5090219" y="3522346"/>
                    <a:pt x="5090219" y="3529390"/>
                  </a:cubicBezTo>
                  <a:lnTo>
                    <a:pt x="5090219" y="3583415"/>
                  </a:lnTo>
                  <a:cubicBezTo>
                    <a:pt x="5090219" y="3587979"/>
                    <a:pt x="5090145" y="3591824"/>
                    <a:pt x="5089996" y="3594949"/>
                  </a:cubicBezTo>
                  <a:cubicBezTo>
                    <a:pt x="5089847" y="3598074"/>
                    <a:pt x="5089153" y="3600604"/>
                    <a:pt x="5087912" y="3602539"/>
                  </a:cubicBezTo>
                  <a:cubicBezTo>
                    <a:pt x="5086672" y="3604474"/>
                    <a:pt x="5084688" y="3605937"/>
                    <a:pt x="5081959" y="3606930"/>
                  </a:cubicBezTo>
                  <a:cubicBezTo>
                    <a:pt x="5079231" y="3607922"/>
                    <a:pt x="5075237" y="3608567"/>
                    <a:pt x="5069978" y="3608864"/>
                  </a:cubicBezTo>
                  <a:lnTo>
                    <a:pt x="5069978" y="3614222"/>
                  </a:lnTo>
                  <a:lnTo>
                    <a:pt x="5136951" y="3614222"/>
                  </a:lnTo>
                  <a:lnTo>
                    <a:pt x="5136951" y="3608864"/>
                  </a:lnTo>
                  <a:lnTo>
                    <a:pt x="5133826" y="3608864"/>
                  </a:lnTo>
                  <a:cubicBezTo>
                    <a:pt x="5129361" y="3608864"/>
                    <a:pt x="5125888" y="3608468"/>
                    <a:pt x="5123408" y="3607674"/>
                  </a:cubicBezTo>
                  <a:cubicBezTo>
                    <a:pt x="5120927" y="3606880"/>
                    <a:pt x="5119042" y="3605516"/>
                    <a:pt x="5117752" y="3603581"/>
                  </a:cubicBezTo>
                  <a:cubicBezTo>
                    <a:pt x="5116463" y="3601646"/>
                    <a:pt x="5115669" y="3599042"/>
                    <a:pt x="5115371" y="3595768"/>
                  </a:cubicBezTo>
                  <a:cubicBezTo>
                    <a:pt x="5115073" y="3592493"/>
                    <a:pt x="5114925" y="3588376"/>
                    <a:pt x="5114925" y="3583415"/>
                  </a:cubicBezTo>
                  <a:lnTo>
                    <a:pt x="5114925" y="3529390"/>
                  </a:lnTo>
                  <a:cubicBezTo>
                    <a:pt x="5114925" y="3525124"/>
                    <a:pt x="5114999" y="3520783"/>
                    <a:pt x="5115148" y="3516368"/>
                  </a:cubicBezTo>
                  <a:cubicBezTo>
                    <a:pt x="5115297" y="3511953"/>
                    <a:pt x="5116016" y="3507934"/>
                    <a:pt x="5117306" y="3504313"/>
                  </a:cubicBezTo>
                  <a:cubicBezTo>
                    <a:pt x="5118596" y="3500691"/>
                    <a:pt x="5120754" y="3497715"/>
                    <a:pt x="5123780" y="3495383"/>
                  </a:cubicBezTo>
                  <a:lnTo>
                    <a:pt x="5131030" y="3493436"/>
                  </a:lnTo>
                  <a:close/>
                  <a:moveTo>
                    <a:pt x="525363" y="3473877"/>
                  </a:moveTo>
                  <a:cubicBezTo>
                    <a:pt x="518716" y="3473877"/>
                    <a:pt x="512589" y="3474870"/>
                    <a:pt x="506983" y="3476854"/>
                  </a:cubicBezTo>
                  <a:cubicBezTo>
                    <a:pt x="501377" y="3478838"/>
                    <a:pt x="496540" y="3481418"/>
                    <a:pt x="492472" y="3484593"/>
                  </a:cubicBezTo>
                  <a:cubicBezTo>
                    <a:pt x="488404" y="3487768"/>
                    <a:pt x="485204" y="3491290"/>
                    <a:pt x="482873" y="3495160"/>
                  </a:cubicBezTo>
                  <a:cubicBezTo>
                    <a:pt x="480541" y="3499029"/>
                    <a:pt x="479375" y="3502849"/>
                    <a:pt x="479375" y="3506620"/>
                  </a:cubicBezTo>
                  <a:cubicBezTo>
                    <a:pt x="479375" y="3510390"/>
                    <a:pt x="480566" y="3513441"/>
                    <a:pt x="482947" y="3515772"/>
                  </a:cubicBezTo>
                  <a:cubicBezTo>
                    <a:pt x="485329" y="3518104"/>
                    <a:pt x="488752" y="3519270"/>
                    <a:pt x="493216" y="3519270"/>
                  </a:cubicBezTo>
                  <a:cubicBezTo>
                    <a:pt x="495498" y="3519270"/>
                    <a:pt x="497607" y="3519022"/>
                    <a:pt x="499542" y="3518526"/>
                  </a:cubicBezTo>
                  <a:cubicBezTo>
                    <a:pt x="501476" y="3518030"/>
                    <a:pt x="503163" y="3517137"/>
                    <a:pt x="504602" y="3515847"/>
                  </a:cubicBezTo>
                  <a:cubicBezTo>
                    <a:pt x="506040" y="3514557"/>
                    <a:pt x="507206" y="3512771"/>
                    <a:pt x="508099" y="3510489"/>
                  </a:cubicBezTo>
                  <a:cubicBezTo>
                    <a:pt x="508992" y="3508207"/>
                    <a:pt x="509588" y="3505280"/>
                    <a:pt x="509885" y="3501708"/>
                  </a:cubicBezTo>
                  <a:cubicBezTo>
                    <a:pt x="510381" y="3495854"/>
                    <a:pt x="512341" y="3491414"/>
                    <a:pt x="515764" y="3488388"/>
                  </a:cubicBezTo>
                  <a:cubicBezTo>
                    <a:pt x="519187" y="3485362"/>
                    <a:pt x="524024" y="3483849"/>
                    <a:pt x="530275" y="3483849"/>
                  </a:cubicBezTo>
                  <a:cubicBezTo>
                    <a:pt x="536128" y="3483849"/>
                    <a:pt x="541288" y="3485163"/>
                    <a:pt x="545753" y="3487793"/>
                  </a:cubicBezTo>
                  <a:cubicBezTo>
                    <a:pt x="550218" y="3490422"/>
                    <a:pt x="553988" y="3493994"/>
                    <a:pt x="557064" y="3498508"/>
                  </a:cubicBezTo>
                  <a:cubicBezTo>
                    <a:pt x="560139" y="3503023"/>
                    <a:pt x="562446" y="3508281"/>
                    <a:pt x="563984" y="3514284"/>
                  </a:cubicBezTo>
                  <a:cubicBezTo>
                    <a:pt x="565522" y="3520287"/>
                    <a:pt x="566291" y="3526662"/>
                    <a:pt x="566291" y="3533409"/>
                  </a:cubicBezTo>
                  <a:cubicBezTo>
                    <a:pt x="566291" y="3541346"/>
                    <a:pt x="565274" y="3549011"/>
                    <a:pt x="563240" y="3556403"/>
                  </a:cubicBezTo>
                  <a:cubicBezTo>
                    <a:pt x="561206" y="3563794"/>
                    <a:pt x="558279" y="3570368"/>
                    <a:pt x="554459" y="3576122"/>
                  </a:cubicBezTo>
                  <a:cubicBezTo>
                    <a:pt x="550639" y="3581877"/>
                    <a:pt x="546000" y="3586491"/>
                    <a:pt x="540544" y="3589963"/>
                  </a:cubicBezTo>
                  <a:cubicBezTo>
                    <a:pt x="535087" y="3593436"/>
                    <a:pt x="528885" y="3595172"/>
                    <a:pt x="521940" y="3595172"/>
                  </a:cubicBezTo>
                  <a:cubicBezTo>
                    <a:pt x="517773" y="3595172"/>
                    <a:pt x="513804" y="3594651"/>
                    <a:pt x="510034" y="3593610"/>
                  </a:cubicBezTo>
                  <a:cubicBezTo>
                    <a:pt x="506263" y="3592568"/>
                    <a:pt x="502642" y="3590757"/>
                    <a:pt x="499170" y="3588177"/>
                  </a:cubicBezTo>
                  <a:cubicBezTo>
                    <a:pt x="495697" y="3585598"/>
                    <a:pt x="492348" y="3582051"/>
                    <a:pt x="489124" y="3577536"/>
                  </a:cubicBezTo>
                  <a:cubicBezTo>
                    <a:pt x="485899" y="3573022"/>
                    <a:pt x="482799" y="3567292"/>
                    <a:pt x="479822" y="3560346"/>
                  </a:cubicBezTo>
                  <a:lnTo>
                    <a:pt x="475506" y="3562430"/>
                  </a:lnTo>
                  <a:cubicBezTo>
                    <a:pt x="477391" y="3571459"/>
                    <a:pt x="480218" y="3579446"/>
                    <a:pt x="483989" y="3586391"/>
                  </a:cubicBezTo>
                  <a:cubicBezTo>
                    <a:pt x="487759" y="3593337"/>
                    <a:pt x="492175" y="3599191"/>
                    <a:pt x="497235" y="3603953"/>
                  </a:cubicBezTo>
                  <a:cubicBezTo>
                    <a:pt x="502295" y="3608716"/>
                    <a:pt x="507851" y="3612312"/>
                    <a:pt x="513904" y="3614743"/>
                  </a:cubicBezTo>
                  <a:cubicBezTo>
                    <a:pt x="519956" y="3617174"/>
                    <a:pt x="526206" y="3618389"/>
                    <a:pt x="532656" y="3618389"/>
                  </a:cubicBezTo>
                  <a:cubicBezTo>
                    <a:pt x="540296" y="3618389"/>
                    <a:pt x="547588" y="3616703"/>
                    <a:pt x="554534" y="3613329"/>
                  </a:cubicBezTo>
                  <a:cubicBezTo>
                    <a:pt x="561479" y="3609956"/>
                    <a:pt x="567606" y="3605144"/>
                    <a:pt x="572914" y="3598893"/>
                  </a:cubicBezTo>
                  <a:cubicBezTo>
                    <a:pt x="578222" y="3592642"/>
                    <a:pt x="582463" y="3585077"/>
                    <a:pt x="585639" y="3576197"/>
                  </a:cubicBezTo>
                  <a:cubicBezTo>
                    <a:pt x="588814" y="3567317"/>
                    <a:pt x="590401" y="3557320"/>
                    <a:pt x="590401" y="3546208"/>
                  </a:cubicBezTo>
                  <a:cubicBezTo>
                    <a:pt x="590401" y="3535492"/>
                    <a:pt x="588665" y="3525694"/>
                    <a:pt x="585192" y="3516814"/>
                  </a:cubicBezTo>
                  <a:cubicBezTo>
                    <a:pt x="581719" y="3507934"/>
                    <a:pt x="577031" y="3500319"/>
                    <a:pt x="571128" y="3493969"/>
                  </a:cubicBezTo>
                  <a:cubicBezTo>
                    <a:pt x="565224" y="3487619"/>
                    <a:pt x="558329" y="3482683"/>
                    <a:pt x="550441" y="3479161"/>
                  </a:cubicBezTo>
                  <a:cubicBezTo>
                    <a:pt x="542553" y="3475638"/>
                    <a:pt x="534194" y="3473877"/>
                    <a:pt x="525363" y="3473877"/>
                  </a:cubicBezTo>
                  <a:close/>
                  <a:moveTo>
                    <a:pt x="677763" y="3473877"/>
                  </a:moveTo>
                  <a:cubicBezTo>
                    <a:pt x="671116" y="3473877"/>
                    <a:pt x="664989" y="3474870"/>
                    <a:pt x="659383" y="3476854"/>
                  </a:cubicBezTo>
                  <a:cubicBezTo>
                    <a:pt x="653777" y="3478838"/>
                    <a:pt x="648940" y="3481418"/>
                    <a:pt x="644872" y="3484593"/>
                  </a:cubicBezTo>
                  <a:cubicBezTo>
                    <a:pt x="640804" y="3487768"/>
                    <a:pt x="637604" y="3491290"/>
                    <a:pt x="635273" y="3495160"/>
                  </a:cubicBezTo>
                  <a:cubicBezTo>
                    <a:pt x="632941" y="3499029"/>
                    <a:pt x="631775" y="3502849"/>
                    <a:pt x="631775" y="3506620"/>
                  </a:cubicBezTo>
                  <a:cubicBezTo>
                    <a:pt x="631775" y="3510390"/>
                    <a:pt x="632966" y="3513441"/>
                    <a:pt x="635347" y="3515772"/>
                  </a:cubicBezTo>
                  <a:cubicBezTo>
                    <a:pt x="637729" y="3518104"/>
                    <a:pt x="641152" y="3519270"/>
                    <a:pt x="645616" y="3519270"/>
                  </a:cubicBezTo>
                  <a:cubicBezTo>
                    <a:pt x="647898" y="3519270"/>
                    <a:pt x="650007" y="3519022"/>
                    <a:pt x="651942" y="3518526"/>
                  </a:cubicBezTo>
                  <a:cubicBezTo>
                    <a:pt x="653876" y="3518030"/>
                    <a:pt x="655563" y="3517137"/>
                    <a:pt x="657002" y="3515847"/>
                  </a:cubicBezTo>
                  <a:cubicBezTo>
                    <a:pt x="658440" y="3514557"/>
                    <a:pt x="659606" y="3512771"/>
                    <a:pt x="660499" y="3510489"/>
                  </a:cubicBezTo>
                  <a:cubicBezTo>
                    <a:pt x="661392" y="3508207"/>
                    <a:pt x="661988" y="3505280"/>
                    <a:pt x="662285" y="3501708"/>
                  </a:cubicBezTo>
                  <a:cubicBezTo>
                    <a:pt x="662781" y="3495854"/>
                    <a:pt x="664741" y="3491414"/>
                    <a:pt x="668164" y="3488388"/>
                  </a:cubicBezTo>
                  <a:cubicBezTo>
                    <a:pt x="671587" y="3485362"/>
                    <a:pt x="676424" y="3483849"/>
                    <a:pt x="682675" y="3483849"/>
                  </a:cubicBezTo>
                  <a:cubicBezTo>
                    <a:pt x="688528" y="3483849"/>
                    <a:pt x="693688" y="3485163"/>
                    <a:pt x="698153" y="3487793"/>
                  </a:cubicBezTo>
                  <a:cubicBezTo>
                    <a:pt x="702618" y="3490422"/>
                    <a:pt x="706388" y="3493994"/>
                    <a:pt x="709464" y="3498508"/>
                  </a:cubicBezTo>
                  <a:cubicBezTo>
                    <a:pt x="712539" y="3503023"/>
                    <a:pt x="714846" y="3508281"/>
                    <a:pt x="716384" y="3514284"/>
                  </a:cubicBezTo>
                  <a:cubicBezTo>
                    <a:pt x="717922" y="3520287"/>
                    <a:pt x="718691" y="3526662"/>
                    <a:pt x="718691" y="3533409"/>
                  </a:cubicBezTo>
                  <a:cubicBezTo>
                    <a:pt x="718691" y="3541346"/>
                    <a:pt x="717674" y="3549011"/>
                    <a:pt x="715640" y="3556403"/>
                  </a:cubicBezTo>
                  <a:cubicBezTo>
                    <a:pt x="713606" y="3563794"/>
                    <a:pt x="710679" y="3570368"/>
                    <a:pt x="706859" y="3576122"/>
                  </a:cubicBezTo>
                  <a:cubicBezTo>
                    <a:pt x="703039" y="3581877"/>
                    <a:pt x="698400" y="3586491"/>
                    <a:pt x="692944" y="3589963"/>
                  </a:cubicBezTo>
                  <a:cubicBezTo>
                    <a:pt x="687487" y="3593436"/>
                    <a:pt x="681285" y="3595172"/>
                    <a:pt x="674340" y="3595172"/>
                  </a:cubicBezTo>
                  <a:cubicBezTo>
                    <a:pt x="670173" y="3595172"/>
                    <a:pt x="666204" y="3594651"/>
                    <a:pt x="662434" y="3593610"/>
                  </a:cubicBezTo>
                  <a:cubicBezTo>
                    <a:pt x="658663" y="3592568"/>
                    <a:pt x="655042" y="3590757"/>
                    <a:pt x="651570" y="3588177"/>
                  </a:cubicBezTo>
                  <a:cubicBezTo>
                    <a:pt x="648097" y="3585598"/>
                    <a:pt x="644748" y="3582051"/>
                    <a:pt x="641524" y="3577536"/>
                  </a:cubicBezTo>
                  <a:cubicBezTo>
                    <a:pt x="638299" y="3573022"/>
                    <a:pt x="635199" y="3567292"/>
                    <a:pt x="632222" y="3560346"/>
                  </a:cubicBezTo>
                  <a:lnTo>
                    <a:pt x="627906" y="3562430"/>
                  </a:lnTo>
                  <a:cubicBezTo>
                    <a:pt x="629791" y="3571459"/>
                    <a:pt x="632618" y="3579446"/>
                    <a:pt x="636389" y="3586391"/>
                  </a:cubicBezTo>
                  <a:cubicBezTo>
                    <a:pt x="640159" y="3593337"/>
                    <a:pt x="644575" y="3599191"/>
                    <a:pt x="649635" y="3603953"/>
                  </a:cubicBezTo>
                  <a:cubicBezTo>
                    <a:pt x="654695" y="3608716"/>
                    <a:pt x="660251" y="3612312"/>
                    <a:pt x="666304" y="3614743"/>
                  </a:cubicBezTo>
                  <a:cubicBezTo>
                    <a:pt x="672356" y="3617174"/>
                    <a:pt x="678606" y="3618389"/>
                    <a:pt x="685056" y="3618389"/>
                  </a:cubicBezTo>
                  <a:cubicBezTo>
                    <a:pt x="692696" y="3618389"/>
                    <a:pt x="699988" y="3616703"/>
                    <a:pt x="706934" y="3613329"/>
                  </a:cubicBezTo>
                  <a:cubicBezTo>
                    <a:pt x="713879" y="3609956"/>
                    <a:pt x="720006" y="3605144"/>
                    <a:pt x="725314" y="3598893"/>
                  </a:cubicBezTo>
                  <a:cubicBezTo>
                    <a:pt x="730622" y="3592642"/>
                    <a:pt x="734863" y="3585077"/>
                    <a:pt x="738039" y="3576197"/>
                  </a:cubicBezTo>
                  <a:cubicBezTo>
                    <a:pt x="741214" y="3567317"/>
                    <a:pt x="742801" y="3557320"/>
                    <a:pt x="742801" y="3546208"/>
                  </a:cubicBezTo>
                  <a:cubicBezTo>
                    <a:pt x="742801" y="3535492"/>
                    <a:pt x="741065" y="3525694"/>
                    <a:pt x="737592" y="3516814"/>
                  </a:cubicBezTo>
                  <a:cubicBezTo>
                    <a:pt x="734119" y="3507934"/>
                    <a:pt x="729431" y="3500319"/>
                    <a:pt x="723528" y="3493969"/>
                  </a:cubicBezTo>
                  <a:cubicBezTo>
                    <a:pt x="717624" y="3487619"/>
                    <a:pt x="710729" y="3482683"/>
                    <a:pt x="702841" y="3479161"/>
                  </a:cubicBezTo>
                  <a:cubicBezTo>
                    <a:pt x="694953" y="3475638"/>
                    <a:pt x="686594" y="3473877"/>
                    <a:pt x="677763" y="3473877"/>
                  </a:cubicBezTo>
                  <a:close/>
                  <a:moveTo>
                    <a:pt x="1001762" y="3473877"/>
                  </a:moveTo>
                  <a:cubicBezTo>
                    <a:pt x="999877" y="3473877"/>
                    <a:pt x="997446" y="3474175"/>
                    <a:pt x="994470" y="3474770"/>
                  </a:cubicBezTo>
                  <a:cubicBezTo>
                    <a:pt x="991493" y="3475366"/>
                    <a:pt x="988491" y="3476011"/>
                    <a:pt x="985466" y="3476705"/>
                  </a:cubicBezTo>
                  <a:cubicBezTo>
                    <a:pt x="982439" y="3477400"/>
                    <a:pt x="979686" y="3478045"/>
                    <a:pt x="977206" y="3478640"/>
                  </a:cubicBezTo>
                  <a:cubicBezTo>
                    <a:pt x="974725" y="3479235"/>
                    <a:pt x="973038" y="3479533"/>
                    <a:pt x="972145" y="3479533"/>
                  </a:cubicBezTo>
                  <a:cubicBezTo>
                    <a:pt x="970558" y="3479533"/>
                    <a:pt x="969318" y="3479186"/>
                    <a:pt x="968425" y="3478491"/>
                  </a:cubicBezTo>
                  <a:cubicBezTo>
                    <a:pt x="967532" y="3477796"/>
                    <a:pt x="966490" y="3476259"/>
                    <a:pt x="965299" y="3473877"/>
                  </a:cubicBezTo>
                  <a:lnTo>
                    <a:pt x="960388" y="3473877"/>
                  </a:lnTo>
                  <a:lnTo>
                    <a:pt x="960388" y="3520312"/>
                  </a:lnTo>
                  <a:lnTo>
                    <a:pt x="965299" y="3520312"/>
                  </a:lnTo>
                  <a:cubicBezTo>
                    <a:pt x="967184" y="3512970"/>
                    <a:pt x="969318" y="3506892"/>
                    <a:pt x="971699" y="3502080"/>
                  </a:cubicBezTo>
                  <a:cubicBezTo>
                    <a:pt x="974080" y="3497268"/>
                    <a:pt x="976783" y="3493423"/>
                    <a:pt x="979810" y="3490546"/>
                  </a:cubicBezTo>
                  <a:cubicBezTo>
                    <a:pt x="982836" y="3487669"/>
                    <a:pt x="986210" y="3485635"/>
                    <a:pt x="989930" y="3484444"/>
                  </a:cubicBezTo>
                  <a:cubicBezTo>
                    <a:pt x="993651" y="3483253"/>
                    <a:pt x="997793" y="3482658"/>
                    <a:pt x="1002358" y="3482658"/>
                  </a:cubicBezTo>
                  <a:cubicBezTo>
                    <a:pt x="1005830" y="3482658"/>
                    <a:pt x="1008980" y="3483179"/>
                    <a:pt x="1011808" y="3484221"/>
                  </a:cubicBezTo>
                  <a:cubicBezTo>
                    <a:pt x="1014636" y="3485263"/>
                    <a:pt x="1017066" y="3486602"/>
                    <a:pt x="1019101" y="3488239"/>
                  </a:cubicBezTo>
                  <a:cubicBezTo>
                    <a:pt x="1021134" y="3489876"/>
                    <a:pt x="1022722" y="3491762"/>
                    <a:pt x="1023863" y="3493895"/>
                  </a:cubicBezTo>
                  <a:cubicBezTo>
                    <a:pt x="1025004" y="3496028"/>
                    <a:pt x="1025575" y="3498186"/>
                    <a:pt x="1025575" y="3500369"/>
                  </a:cubicBezTo>
                  <a:cubicBezTo>
                    <a:pt x="1025575" y="3503147"/>
                    <a:pt x="1025178" y="3505727"/>
                    <a:pt x="1024384" y="3508108"/>
                  </a:cubicBezTo>
                  <a:cubicBezTo>
                    <a:pt x="1023590" y="3510489"/>
                    <a:pt x="1021928" y="3512945"/>
                    <a:pt x="1019398" y="3515475"/>
                  </a:cubicBezTo>
                  <a:cubicBezTo>
                    <a:pt x="1016868" y="3518005"/>
                    <a:pt x="1013246" y="3520709"/>
                    <a:pt x="1008534" y="3523586"/>
                  </a:cubicBezTo>
                  <a:cubicBezTo>
                    <a:pt x="1003821" y="3526463"/>
                    <a:pt x="997496" y="3529837"/>
                    <a:pt x="989558" y="3533706"/>
                  </a:cubicBezTo>
                  <a:cubicBezTo>
                    <a:pt x="982216" y="3537278"/>
                    <a:pt x="976039" y="3540800"/>
                    <a:pt x="971029" y="3544273"/>
                  </a:cubicBezTo>
                  <a:cubicBezTo>
                    <a:pt x="966018" y="3547746"/>
                    <a:pt x="961951" y="3551218"/>
                    <a:pt x="958825" y="3554691"/>
                  </a:cubicBezTo>
                  <a:cubicBezTo>
                    <a:pt x="955700" y="3558164"/>
                    <a:pt x="953467" y="3561760"/>
                    <a:pt x="952128" y="3565481"/>
                  </a:cubicBezTo>
                  <a:cubicBezTo>
                    <a:pt x="950789" y="3569202"/>
                    <a:pt x="950119" y="3573046"/>
                    <a:pt x="950119" y="3577015"/>
                  </a:cubicBezTo>
                  <a:cubicBezTo>
                    <a:pt x="950119" y="3583266"/>
                    <a:pt x="951433" y="3588946"/>
                    <a:pt x="954063" y="3594056"/>
                  </a:cubicBezTo>
                  <a:cubicBezTo>
                    <a:pt x="956692" y="3599166"/>
                    <a:pt x="960140" y="3603507"/>
                    <a:pt x="964406" y="3607078"/>
                  </a:cubicBezTo>
                  <a:cubicBezTo>
                    <a:pt x="968672" y="3610650"/>
                    <a:pt x="973534" y="3613428"/>
                    <a:pt x="978991" y="3615413"/>
                  </a:cubicBezTo>
                  <a:cubicBezTo>
                    <a:pt x="984448" y="3617397"/>
                    <a:pt x="990005" y="3618389"/>
                    <a:pt x="995660" y="3618389"/>
                  </a:cubicBezTo>
                  <a:cubicBezTo>
                    <a:pt x="999827" y="3618389"/>
                    <a:pt x="1004292" y="3618042"/>
                    <a:pt x="1009055" y="3617348"/>
                  </a:cubicBezTo>
                  <a:cubicBezTo>
                    <a:pt x="1013817" y="3616653"/>
                    <a:pt x="1018877" y="3615512"/>
                    <a:pt x="1024235" y="3613925"/>
                  </a:cubicBezTo>
                  <a:cubicBezTo>
                    <a:pt x="1025922" y="3613428"/>
                    <a:pt x="1027410" y="3613056"/>
                    <a:pt x="1028700" y="3612808"/>
                  </a:cubicBezTo>
                  <a:cubicBezTo>
                    <a:pt x="1029990" y="3612560"/>
                    <a:pt x="1031180" y="3612436"/>
                    <a:pt x="1032272" y="3612436"/>
                  </a:cubicBezTo>
                  <a:cubicBezTo>
                    <a:pt x="1034454" y="3612436"/>
                    <a:pt x="1036240" y="3613726"/>
                    <a:pt x="1037630" y="3616306"/>
                  </a:cubicBezTo>
                  <a:lnTo>
                    <a:pt x="1042541" y="3616306"/>
                  </a:lnTo>
                  <a:lnTo>
                    <a:pt x="1042541" y="3567639"/>
                  </a:lnTo>
                  <a:lnTo>
                    <a:pt x="1037630" y="3567639"/>
                  </a:lnTo>
                  <a:cubicBezTo>
                    <a:pt x="1036240" y="3574584"/>
                    <a:pt x="1034157" y="3580686"/>
                    <a:pt x="1031379" y="3585945"/>
                  </a:cubicBezTo>
                  <a:cubicBezTo>
                    <a:pt x="1028601" y="3591204"/>
                    <a:pt x="1025351" y="3595569"/>
                    <a:pt x="1021631" y="3599042"/>
                  </a:cubicBezTo>
                  <a:cubicBezTo>
                    <a:pt x="1017910" y="3602514"/>
                    <a:pt x="1013792" y="3605144"/>
                    <a:pt x="1009278" y="3606930"/>
                  </a:cubicBezTo>
                  <a:cubicBezTo>
                    <a:pt x="1004763" y="3608716"/>
                    <a:pt x="1000125" y="3609609"/>
                    <a:pt x="995363" y="3609609"/>
                  </a:cubicBezTo>
                  <a:cubicBezTo>
                    <a:pt x="991989" y="3609609"/>
                    <a:pt x="988889" y="3609063"/>
                    <a:pt x="986061" y="3607971"/>
                  </a:cubicBezTo>
                  <a:cubicBezTo>
                    <a:pt x="983233" y="3606880"/>
                    <a:pt x="980777" y="3605417"/>
                    <a:pt x="978694" y="3603581"/>
                  </a:cubicBezTo>
                  <a:cubicBezTo>
                    <a:pt x="976610" y="3601745"/>
                    <a:pt x="974998" y="3599587"/>
                    <a:pt x="973857" y="3597107"/>
                  </a:cubicBezTo>
                  <a:cubicBezTo>
                    <a:pt x="972716" y="3594627"/>
                    <a:pt x="972145" y="3591948"/>
                    <a:pt x="972145" y="3589070"/>
                  </a:cubicBezTo>
                  <a:cubicBezTo>
                    <a:pt x="972145" y="3585697"/>
                    <a:pt x="972641" y="3582646"/>
                    <a:pt x="973634" y="3579917"/>
                  </a:cubicBezTo>
                  <a:cubicBezTo>
                    <a:pt x="974625" y="3577189"/>
                    <a:pt x="976461" y="3574535"/>
                    <a:pt x="979140" y="3571955"/>
                  </a:cubicBezTo>
                  <a:cubicBezTo>
                    <a:pt x="981819" y="3569375"/>
                    <a:pt x="985490" y="3566672"/>
                    <a:pt x="990154" y="3563844"/>
                  </a:cubicBezTo>
                  <a:cubicBezTo>
                    <a:pt x="994817" y="3561016"/>
                    <a:pt x="1000819" y="3557767"/>
                    <a:pt x="1008162" y="3554096"/>
                  </a:cubicBezTo>
                  <a:cubicBezTo>
                    <a:pt x="1015504" y="3550524"/>
                    <a:pt x="1021432" y="3547200"/>
                    <a:pt x="1025947" y="3544124"/>
                  </a:cubicBezTo>
                  <a:cubicBezTo>
                    <a:pt x="1030461" y="3541048"/>
                    <a:pt x="1034008" y="3537948"/>
                    <a:pt x="1036588" y="3534822"/>
                  </a:cubicBezTo>
                  <a:cubicBezTo>
                    <a:pt x="1039167" y="3531697"/>
                    <a:pt x="1040904" y="3528423"/>
                    <a:pt x="1041797" y="3525000"/>
                  </a:cubicBezTo>
                  <a:cubicBezTo>
                    <a:pt x="1042690" y="3521577"/>
                    <a:pt x="1043136" y="3517682"/>
                    <a:pt x="1043136" y="3513317"/>
                  </a:cubicBezTo>
                  <a:cubicBezTo>
                    <a:pt x="1043136" y="3507761"/>
                    <a:pt x="1042119" y="3502576"/>
                    <a:pt x="1040085" y="3497764"/>
                  </a:cubicBezTo>
                  <a:cubicBezTo>
                    <a:pt x="1038051" y="3492952"/>
                    <a:pt x="1035199" y="3488785"/>
                    <a:pt x="1031528" y="3485263"/>
                  </a:cubicBezTo>
                  <a:cubicBezTo>
                    <a:pt x="1027857" y="3481740"/>
                    <a:pt x="1023491" y="3478962"/>
                    <a:pt x="1018431" y="3476928"/>
                  </a:cubicBezTo>
                  <a:cubicBezTo>
                    <a:pt x="1013371" y="3474894"/>
                    <a:pt x="1007814" y="3473877"/>
                    <a:pt x="1001762" y="3473877"/>
                  </a:cubicBezTo>
                  <a:close/>
                  <a:moveTo>
                    <a:pt x="1315194" y="3473877"/>
                  </a:moveTo>
                  <a:cubicBezTo>
                    <a:pt x="1305570" y="3473877"/>
                    <a:pt x="1296739" y="3475762"/>
                    <a:pt x="1288703" y="3479533"/>
                  </a:cubicBezTo>
                  <a:cubicBezTo>
                    <a:pt x="1280666" y="3483303"/>
                    <a:pt x="1273745" y="3488363"/>
                    <a:pt x="1267941" y="3494713"/>
                  </a:cubicBezTo>
                  <a:cubicBezTo>
                    <a:pt x="1262137" y="3501063"/>
                    <a:pt x="1257622" y="3508455"/>
                    <a:pt x="1254398" y="3516889"/>
                  </a:cubicBezTo>
                  <a:cubicBezTo>
                    <a:pt x="1251173" y="3525322"/>
                    <a:pt x="1249561" y="3534202"/>
                    <a:pt x="1249561" y="3543529"/>
                  </a:cubicBezTo>
                  <a:cubicBezTo>
                    <a:pt x="1249561" y="3553352"/>
                    <a:pt x="1251223" y="3562753"/>
                    <a:pt x="1254547" y="3571732"/>
                  </a:cubicBezTo>
                  <a:cubicBezTo>
                    <a:pt x="1257871" y="3580711"/>
                    <a:pt x="1262509" y="3588673"/>
                    <a:pt x="1268462" y="3595619"/>
                  </a:cubicBezTo>
                  <a:cubicBezTo>
                    <a:pt x="1274415" y="3602564"/>
                    <a:pt x="1281509" y="3608095"/>
                    <a:pt x="1289745" y="3612213"/>
                  </a:cubicBezTo>
                  <a:cubicBezTo>
                    <a:pt x="1297979" y="3616331"/>
                    <a:pt x="1307009" y="3618389"/>
                    <a:pt x="1316831" y="3618389"/>
                  </a:cubicBezTo>
                  <a:cubicBezTo>
                    <a:pt x="1326455" y="3618389"/>
                    <a:pt x="1335211" y="3616405"/>
                    <a:pt x="1343099" y="3612436"/>
                  </a:cubicBezTo>
                  <a:cubicBezTo>
                    <a:pt x="1350987" y="3608468"/>
                    <a:pt x="1357759" y="3603184"/>
                    <a:pt x="1363415" y="3596586"/>
                  </a:cubicBezTo>
                  <a:cubicBezTo>
                    <a:pt x="1369070" y="3589988"/>
                    <a:pt x="1373435" y="3582423"/>
                    <a:pt x="1376511" y="3573890"/>
                  </a:cubicBezTo>
                  <a:cubicBezTo>
                    <a:pt x="1379587" y="3565357"/>
                    <a:pt x="1381125" y="3556527"/>
                    <a:pt x="1381125" y="3547398"/>
                  </a:cubicBezTo>
                  <a:cubicBezTo>
                    <a:pt x="1381125" y="3538171"/>
                    <a:pt x="1379537" y="3529142"/>
                    <a:pt x="1376363" y="3520312"/>
                  </a:cubicBezTo>
                  <a:cubicBezTo>
                    <a:pt x="1373187" y="3511481"/>
                    <a:pt x="1368698" y="3503618"/>
                    <a:pt x="1362893" y="3496722"/>
                  </a:cubicBezTo>
                  <a:cubicBezTo>
                    <a:pt x="1357089" y="3489827"/>
                    <a:pt x="1350144" y="3484295"/>
                    <a:pt x="1342057" y="3480128"/>
                  </a:cubicBezTo>
                  <a:cubicBezTo>
                    <a:pt x="1333971" y="3475961"/>
                    <a:pt x="1325017" y="3473877"/>
                    <a:pt x="1315194" y="3473877"/>
                  </a:cubicBezTo>
                  <a:close/>
                  <a:moveTo>
                    <a:pt x="1979563" y="3473877"/>
                  </a:moveTo>
                  <a:lnTo>
                    <a:pt x="1973015" y="3473877"/>
                  </a:lnTo>
                  <a:lnTo>
                    <a:pt x="1973015" y="3583415"/>
                  </a:lnTo>
                  <a:cubicBezTo>
                    <a:pt x="1973015" y="3587780"/>
                    <a:pt x="1972865" y="3591328"/>
                    <a:pt x="1972568" y="3594056"/>
                  </a:cubicBezTo>
                  <a:cubicBezTo>
                    <a:pt x="1972271" y="3596785"/>
                    <a:pt x="1971824" y="3598992"/>
                    <a:pt x="1971229" y="3600679"/>
                  </a:cubicBezTo>
                  <a:cubicBezTo>
                    <a:pt x="1970633" y="3602366"/>
                    <a:pt x="1969864" y="3603631"/>
                    <a:pt x="1968922" y="3604474"/>
                  </a:cubicBezTo>
                  <a:cubicBezTo>
                    <a:pt x="1967979" y="3605317"/>
                    <a:pt x="1966913" y="3606086"/>
                    <a:pt x="1965722" y="3606781"/>
                  </a:cubicBezTo>
                  <a:cubicBezTo>
                    <a:pt x="1963142" y="3608170"/>
                    <a:pt x="1958677" y="3608864"/>
                    <a:pt x="1952327" y="3608864"/>
                  </a:cubicBezTo>
                  <a:lnTo>
                    <a:pt x="1952327" y="3614222"/>
                  </a:lnTo>
                  <a:lnTo>
                    <a:pt x="2018556" y="3614222"/>
                  </a:lnTo>
                  <a:lnTo>
                    <a:pt x="2018556" y="3608864"/>
                  </a:lnTo>
                  <a:cubicBezTo>
                    <a:pt x="2015183" y="3608864"/>
                    <a:pt x="2012429" y="3608716"/>
                    <a:pt x="2010296" y="3608418"/>
                  </a:cubicBezTo>
                  <a:cubicBezTo>
                    <a:pt x="2008163" y="3608120"/>
                    <a:pt x="2006427" y="3607624"/>
                    <a:pt x="2005087" y="3606930"/>
                  </a:cubicBezTo>
                  <a:cubicBezTo>
                    <a:pt x="2003747" y="3606235"/>
                    <a:pt x="2002706" y="3605367"/>
                    <a:pt x="2001961" y="3604325"/>
                  </a:cubicBezTo>
                  <a:cubicBezTo>
                    <a:pt x="2001217" y="3603283"/>
                    <a:pt x="2000498" y="3602018"/>
                    <a:pt x="1999803" y="3600530"/>
                  </a:cubicBezTo>
                  <a:cubicBezTo>
                    <a:pt x="1998414" y="3597454"/>
                    <a:pt x="1997720" y="3591749"/>
                    <a:pt x="1997720" y="3583415"/>
                  </a:cubicBezTo>
                  <a:lnTo>
                    <a:pt x="1997720" y="3530879"/>
                  </a:lnTo>
                  <a:cubicBezTo>
                    <a:pt x="1997720" y="3522246"/>
                    <a:pt x="1997869" y="3515450"/>
                    <a:pt x="1998167" y="3510489"/>
                  </a:cubicBezTo>
                  <a:cubicBezTo>
                    <a:pt x="1998464" y="3505528"/>
                    <a:pt x="1998985" y="3501807"/>
                    <a:pt x="1999729" y="3499327"/>
                  </a:cubicBezTo>
                  <a:cubicBezTo>
                    <a:pt x="2000473" y="3496846"/>
                    <a:pt x="2001565" y="3495284"/>
                    <a:pt x="2003003" y="3494639"/>
                  </a:cubicBezTo>
                  <a:cubicBezTo>
                    <a:pt x="2004441" y="3493994"/>
                    <a:pt x="2006253" y="3493671"/>
                    <a:pt x="2008435" y="3493671"/>
                  </a:cubicBezTo>
                  <a:cubicBezTo>
                    <a:pt x="2011213" y="3493671"/>
                    <a:pt x="2014587" y="3494416"/>
                    <a:pt x="2018556" y="3495904"/>
                  </a:cubicBezTo>
                  <a:lnTo>
                    <a:pt x="2020639" y="3490546"/>
                  </a:lnTo>
                  <a:close/>
                  <a:moveTo>
                    <a:pt x="2158157" y="3473877"/>
                  </a:moveTo>
                  <a:lnTo>
                    <a:pt x="2151757" y="3473877"/>
                  </a:lnTo>
                  <a:lnTo>
                    <a:pt x="2151757" y="3502750"/>
                  </a:lnTo>
                  <a:cubicBezTo>
                    <a:pt x="2135783" y="3483502"/>
                    <a:pt x="2120553" y="3473877"/>
                    <a:pt x="2106067" y="3473877"/>
                  </a:cubicBezTo>
                  <a:cubicBezTo>
                    <a:pt x="2101007" y="3473877"/>
                    <a:pt x="2096343" y="3474721"/>
                    <a:pt x="2092077" y="3476407"/>
                  </a:cubicBezTo>
                  <a:cubicBezTo>
                    <a:pt x="2087811" y="3478094"/>
                    <a:pt x="2084089" y="3480922"/>
                    <a:pt x="2080915" y="3484891"/>
                  </a:cubicBezTo>
                  <a:cubicBezTo>
                    <a:pt x="2077739" y="3488859"/>
                    <a:pt x="2075259" y="3494118"/>
                    <a:pt x="2073473" y="3500666"/>
                  </a:cubicBezTo>
                  <a:cubicBezTo>
                    <a:pt x="2071687" y="3507215"/>
                    <a:pt x="2070795" y="3515400"/>
                    <a:pt x="2070795" y="3525223"/>
                  </a:cubicBezTo>
                  <a:lnTo>
                    <a:pt x="2070795" y="3583415"/>
                  </a:lnTo>
                  <a:cubicBezTo>
                    <a:pt x="2070795" y="3589269"/>
                    <a:pt x="2070472" y="3593882"/>
                    <a:pt x="2069827" y="3597256"/>
                  </a:cubicBezTo>
                  <a:cubicBezTo>
                    <a:pt x="2069182" y="3600629"/>
                    <a:pt x="2068065" y="3603184"/>
                    <a:pt x="2066479" y="3604920"/>
                  </a:cubicBezTo>
                  <a:cubicBezTo>
                    <a:pt x="2064891" y="3606657"/>
                    <a:pt x="2062758" y="3607748"/>
                    <a:pt x="2060079" y="3608195"/>
                  </a:cubicBezTo>
                  <a:cubicBezTo>
                    <a:pt x="2057400" y="3608641"/>
                    <a:pt x="2054027" y="3608864"/>
                    <a:pt x="2049959" y="3608864"/>
                  </a:cubicBezTo>
                  <a:lnTo>
                    <a:pt x="2049959" y="3614222"/>
                  </a:lnTo>
                  <a:lnTo>
                    <a:pt x="2117378" y="3614222"/>
                  </a:lnTo>
                  <a:lnTo>
                    <a:pt x="2117378" y="3608864"/>
                  </a:lnTo>
                  <a:lnTo>
                    <a:pt x="2114550" y="3608864"/>
                  </a:lnTo>
                  <a:cubicBezTo>
                    <a:pt x="2110085" y="3608864"/>
                    <a:pt x="2106588" y="3608468"/>
                    <a:pt x="2104057" y="3607674"/>
                  </a:cubicBezTo>
                  <a:cubicBezTo>
                    <a:pt x="2101527" y="3606880"/>
                    <a:pt x="2099617" y="3605516"/>
                    <a:pt x="2098328" y="3603581"/>
                  </a:cubicBezTo>
                  <a:cubicBezTo>
                    <a:pt x="2097038" y="3601646"/>
                    <a:pt x="2096219" y="3599042"/>
                    <a:pt x="2095872" y="3595768"/>
                  </a:cubicBezTo>
                  <a:cubicBezTo>
                    <a:pt x="2095525" y="3592493"/>
                    <a:pt x="2095351" y="3588376"/>
                    <a:pt x="2095351" y="3583415"/>
                  </a:cubicBezTo>
                  <a:lnTo>
                    <a:pt x="2095351" y="3527604"/>
                  </a:lnTo>
                  <a:cubicBezTo>
                    <a:pt x="2095351" y="3515202"/>
                    <a:pt x="2096963" y="3506198"/>
                    <a:pt x="2100188" y="3500592"/>
                  </a:cubicBezTo>
                  <a:cubicBezTo>
                    <a:pt x="2103413" y="3494986"/>
                    <a:pt x="2108845" y="3492183"/>
                    <a:pt x="2116485" y="3492183"/>
                  </a:cubicBezTo>
                  <a:cubicBezTo>
                    <a:pt x="2128291" y="3492183"/>
                    <a:pt x="2140049" y="3498632"/>
                    <a:pt x="2151757" y="3511531"/>
                  </a:cubicBezTo>
                  <a:lnTo>
                    <a:pt x="2151757" y="3583415"/>
                  </a:lnTo>
                  <a:cubicBezTo>
                    <a:pt x="2151757" y="3592444"/>
                    <a:pt x="2151211" y="3598149"/>
                    <a:pt x="2150120" y="3600530"/>
                  </a:cubicBezTo>
                  <a:cubicBezTo>
                    <a:pt x="2149425" y="3602018"/>
                    <a:pt x="2148656" y="3603308"/>
                    <a:pt x="2147813" y="3604400"/>
                  </a:cubicBezTo>
                  <a:cubicBezTo>
                    <a:pt x="2146969" y="3605491"/>
                    <a:pt x="2145829" y="3606359"/>
                    <a:pt x="2144390" y="3607004"/>
                  </a:cubicBezTo>
                  <a:cubicBezTo>
                    <a:pt x="2142951" y="3607649"/>
                    <a:pt x="2141066" y="3608120"/>
                    <a:pt x="2138735" y="3608418"/>
                  </a:cubicBezTo>
                  <a:cubicBezTo>
                    <a:pt x="2136403" y="3608716"/>
                    <a:pt x="2133352" y="3608864"/>
                    <a:pt x="2129581" y="3608864"/>
                  </a:cubicBezTo>
                  <a:lnTo>
                    <a:pt x="2129581" y="3614222"/>
                  </a:lnTo>
                  <a:lnTo>
                    <a:pt x="2197001" y="3614222"/>
                  </a:lnTo>
                  <a:lnTo>
                    <a:pt x="2197001" y="3608864"/>
                  </a:lnTo>
                  <a:lnTo>
                    <a:pt x="2194025" y="3608864"/>
                  </a:lnTo>
                  <a:cubicBezTo>
                    <a:pt x="2190453" y="3608864"/>
                    <a:pt x="2187525" y="3608468"/>
                    <a:pt x="2185243" y="3607674"/>
                  </a:cubicBezTo>
                  <a:cubicBezTo>
                    <a:pt x="2182961" y="3606880"/>
                    <a:pt x="2181151" y="3605491"/>
                    <a:pt x="2179811" y="3603507"/>
                  </a:cubicBezTo>
                  <a:cubicBezTo>
                    <a:pt x="2178472" y="3601522"/>
                    <a:pt x="2177554" y="3598918"/>
                    <a:pt x="2177058" y="3595693"/>
                  </a:cubicBezTo>
                  <a:cubicBezTo>
                    <a:pt x="2176561" y="3592469"/>
                    <a:pt x="2176314" y="3588376"/>
                    <a:pt x="2176314" y="3583415"/>
                  </a:cubicBezTo>
                  <a:lnTo>
                    <a:pt x="2176314" y="3532813"/>
                  </a:lnTo>
                  <a:cubicBezTo>
                    <a:pt x="2176314" y="3516641"/>
                    <a:pt x="2176711" y="3506669"/>
                    <a:pt x="2177505" y="3502899"/>
                  </a:cubicBezTo>
                  <a:cubicBezTo>
                    <a:pt x="2178199" y="3499327"/>
                    <a:pt x="2179315" y="3496896"/>
                    <a:pt x="2180853" y="3495606"/>
                  </a:cubicBezTo>
                  <a:cubicBezTo>
                    <a:pt x="2182391" y="3494316"/>
                    <a:pt x="2184449" y="3493671"/>
                    <a:pt x="2187029" y="3493671"/>
                  </a:cubicBezTo>
                  <a:cubicBezTo>
                    <a:pt x="2189807" y="3493671"/>
                    <a:pt x="2193131" y="3494416"/>
                    <a:pt x="2197001" y="3495904"/>
                  </a:cubicBezTo>
                  <a:lnTo>
                    <a:pt x="2199233" y="3490546"/>
                  </a:lnTo>
                  <a:close/>
                  <a:moveTo>
                    <a:pt x="2538859" y="3473877"/>
                  </a:moveTo>
                  <a:lnTo>
                    <a:pt x="2532608" y="3473877"/>
                  </a:lnTo>
                  <a:lnTo>
                    <a:pt x="2532608" y="3504536"/>
                  </a:lnTo>
                  <a:cubicBezTo>
                    <a:pt x="2521098" y="3484097"/>
                    <a:pt x="2509391" y="3473877"/>
                    <a:pt x="2497485" y="3473877"/>
                  </a:cubicBezTo>
                  <a:cubicBezTo>
                    <a:pt x="2494806" y="3473877"/>
                    <a:pt x="2492325" y="3474324"/>
                    <a:pt x="2490043" y="3475217"/>
                  </a:cubicBezTo>
                  <a:cubicBezTo>
                    <a:pt x="2487761" y="3476110"/>
                    <a:pt x="2485752" y="3477325"/>
                    <a:pt x="2484016" y="3478863"/>
                  </a:cubicBezTo>
                  <a:cubicBezTo>
                    <a:pt x="2482279" y="3480401"/>
                    <a:pt x="2480940" y="3482162"/>
                    <a:pt x="2479997" y="3484146"/>
                  </a:cubicBezTo>
                  <a:cubicBezTo>
                    <a:pt x="2479054" y="3486131"/>
                    <a:pt x="2478583" y="3488214"/>
                    <a:pt x="2478583" y="3490397"/>
                  </a:cubicBezTo>
                  <a:cubicBezTo>
                    <a:pt x="2478583" y="3494267"/>
                    <a:pt x="2479873" y="3497541"/>
                    <a:pt x="2482453" y="3500220"/>
                  </a:cubicBezTo>
                  <a:cubicBezTo>
                    <a:pt x="2485032" y="3502899"/>
                    <a:pt x="2488108" y="3504238"/>
                    <a:pt x="2491680" y="3504238"/>
                  </a:cubicBezTo>
                  <a:cubicBezTo>
                    <a:pt x="2493367" y="3504238"/>
                    <a:pt x="2495252" y="3503693"/>
                    <a:pt x="2497336" y="3502601"/>
                  </a:cubicBezTo>
                  <a:cubicBezTo>
                    <a:pt x="2499419" y="3501510"/>
                    <a:pt x="2501478" y="3500344"/>
                    <a:pt x="2503512" y="3499104"/>
                  </a:cubicBezTo>
                  <a:cubicBezTo>
                    <a:pt x="2505546" y="3497863"/>
                    <a:pt x="2507406" y="3496698"/>
                    <a:pt x="2509093" y="3495606"/>
                  </a:cubicBezTo>
                  <a:cubicBezTo>
                    <a:pt x="2510780" y="3494515"/>
                    <a:pt x="2512070" y="3493969"/>
                    <a:pt x="2512963" y="3493969"/>
                  </a:cubicBezTo>
                  <a:cubicBezTo>
                    <a:pt x="2514252" y="3493969"/>
                    <a:pt x="2515691" y="3494540"/>
                    <a:pt x="2517279" y="3495681"/>
                  </a:cubicBezTo>
                  <a:cubicBezTo>
                    <a:pt x="2518866" y="3496822"/>
                    <a:pt x="2520503" y="3498409"/>
                    <a:pt x="2522190" y="3500443"/>
                  </a:cubicBezTo>
                  <a:cubicBezTo>
                    <a:pt x="2523877" y="3502477"/>
                    <a:pt x="2525613" y="3504908"/>
                    <a:pt x="2527399" y="3507736"/>
                  </a:cubicBezTo>
                  <a:cubicBezTo>
                    <a:pt x="2529185" y="3510563"/>
                    <a:pt x="2530921" y="3513664"/>
                    <a:pt x="2532608" y="3517037"/>
                  </a:cubicBezTo>
                  <a:lnTo>
                    <a:pt x="2532608" y="3582373"/>
                  </a:lnTo>
                  <a:cubicBezTo>
                    <a:pt x="2532608" y="3586441"/>
                    <a:pt x="2532360" y="3590112"/>
                    <a:pt x="2531864" y="3593386"/>
                  </a:cubicBezTo>
                  <a:cubicBezTo>
                    <a:pt x="2531367" y="3596661"/>
                    <a:pt x="2530301" y="3599439"/>
                    <a:pt x="2528664" y="3601721"/>
                  </a:cubicBezTo>
                  <a:cubicBezTo>
                    <a:pt x="2527027" y="3604003"/>
                    <a:pt x="2524621" y="3605764"/>
                    <a:pt x="2521446" y="3607004"/>
                  </a:cubicBezTo>
                  <a:cubicBezTo>
                    <a:pt x="2518271" y="3608244"/>
                    <a:pt x="2514054" y="3608864"/>
                    <a:pt x="2508796" y="3608864"/>
                  </a:cubicBezTo>
                  <a:lnTo>
                    <a:pt x="2508796" y="3614222"/>
                  </a:lnTo>
                  <a:lnTo>
                    <a:pt x="2578596" y="3614222"/>
                  </a:lnTo>
                  <a:lnTo>
                    <a:pt x="2578596" y="3608864"/>
                  </a:lnTo>
                  <a:cubicBezTo>
                    <a:pt x="2574230" y="3608864"/>
                    <a:pt x="2570658" y="3608567"/>
                    <a:pt x="2567880" y="3607971"/>
                  </a:cubicBezTo>
                  <a:cubicBezTo>
                    <a:pt x="2565102" y="3607376"/>
                    <a:pt x="2562919" y="3606186"/>
                    <a:pt x="2561332" y="3604400"/>
                  </a:cubicBezTo>
                  <a:cubicBezTo>
                    <a:pt x="2559744" y="3602614"/>
                    <a:pt x="2558653" y="3600059"/>
                    <a:pt x="2558058" y="3596735"/>
                  </a:cubicBezTo>
                  <a:cubicBezTo>
                    <a:pt x="2557462" y="3593411"/>
                    <a:pt x="2557165" y="3589021"/>
                    <a:pt x="2557165" y="3583564"/>
                  </a:cubicBezTo>
                  <a:lnTo>
                    <a:pt x="2557165" y="3530730"/>
                  </a:lnTo>
                  <a:cubicBezTo>
                    <a:pt x="2557165" y="3514656"/>
                    <a:pt x="2557512" y="3505230"/>
                    <a:pt x="2558206" y="3502452"/>
                  </a:cubicBezTo>
                  <a:cubicBezTo>
                    <a:pt x="2559496" y="3496598"/>
                    <a:pt x="2562820" y="3493671"/>
                    <a:pt x="2568178" y="3493671"/>
                  </a:cubicBezTo>
                  <a:cubicBezTo>
                    <a:pt x="2571253" y="3493671"/>
                    <a:pt x="2574726" y="3494416"/>
                    <a:pt x="2578596" y="3495904"/>
                  </a:cubicBezTo>
                  <a:lnTo>
                    <a:pt x="2580084" y="3490546"/>
                  </a:lnTo>
                  <a:close/>
                  <a:moveTo>
                    <a:pt x="2677269" y="3473877"/>
                  </a:moveTo>
                  <a:cubicBezTo>
                    <a:pt x="2667645" y="3473877"/>
                    <a:pt x="2658814" y="3475762"/>
                    <a:pt x="2650778" y="3479533"/>
                  </a:cubicBezTo>
                  <a:cubicBezTo>
                    <a:pt x="2642741" y="3483303"/>
                    <a:pt x="2635820" y="3488363"/>
                    <a:pt x="2630016" y="3494713"/>
                  </a:cubicBezTo>
                  <a:cubicBezTo>
                    <a:pt x="2624212" y="3501063"/>
                    <a:pt x="2619697" y="3508455"/>
                    <a:pt x="2616473" y="3516889"/>
                  </a:cubicBezTo>
                  <a:cubicBezTo>
                    <a:pt x="2613248" y="3525322"/>
                    <a:pt x="2611636" y="3534202"/>
                    <a:pt x="2611636" y="3543529"/>
                  </a:cubicBezTo>
                  <a:cubicBezTo>
                    <a:pt x="2611636" y="3553352"/>
                    <a:pt x="2613297" y="3562753"/>
                    <a:pt x="2616622" y="3571732"/>
                  </a:cubicBezTo>
                  <a:cubicBezTo>
                    <a:pt x="2619945" y="3580711"/>
                    <a:pt x="2624584" y="3588673"/>
                    <a:pt x="2630537" y="3595619"/>
                  </a:cubicBezTo>
                  <a:cubicBezTo>
                    <a:pt x="2636490" y="3602564"/>
                    <a:pt x="2643584" y="3608095"/>
                    <a:pt x="2651819" y="3612213"/>
                  </a:cubicBezTo>
                  <a:cubicBezTo>
                    <a:pt x="2660054" y="3616331"/>
                    <a:pt x="2669083" y="3618389"/>
                    <a:pt x="2678906" y="3618389"/>
                  </a:cubicBezTo>
                  <a:cubicBezTo>
                    <a:pt x="2688530" y="3618389"/>
                    <a:pt x="2697286" y="3616405"/>
                    <a:pt x="2705174" y="3612436"/>
                  </a:cubicBezTo>
                  <a:cubicBezTo>
                    <a:pt x="2713062" y="3608468"/>
                    <a:pt x="2719834" y="3603184"/>
                    <a:pt x="2725489" y="3596586"/>
                  </a:cubicBezTo>
                  <a:cubicBezTo>
                    <a:pt x="2731145" y="3589988"/>
                    <a:pt x="2735510" y="3582423"/>
                    <a:pt x="2738586" y="3573890"/>
                  </a:cubicBezTo>
                  <a:cubicBezTo>
                    <a:pt x="2741662" y="3565357"/>
                    <a:pt x="2743200" y="3556527"/>
                    <a:pt x="2743200" y="3547398"/>
                  </a:cubicBezTo>
                  <a:cubicBezTo>
                    <a:pt x="2743200" y="3538171"/>
                    <a:pt x="2741612" y="3529142"/>
                    <a:pt x="2738437" y="3520312"/>
                  </a:cubicBezTo>
                  <a:cubicBezTo>
                    <a:pt x="2735262" y="3511481"/>
                    <a:pt x="2730773" y="3503618"/>
                    <a:pt x="2724968" y="3496722"/>
                  </a:cubicBezTo>
                  <a:cubicBezTo>
                    <a:pt x="2719164" y="3489827"/>
                    <a:pt x="2712219" y="3484295"/>
                    <a:pt x="2704132" y="3480128"/>
                  </a:cubicBezTo>
                  <a:cubicBezTo>
                    <a:pt x="2696046" y="3475961"/>
                    <a:pt x="2687092" y="3473877"/>
                    <a:pt x="2677269" y="3473877"/>
                  </a:cubicBezTo>
                  <a:close/>
                  <a:moveTo>
                    <a:pt x="2824460" y="3473877"/>
                  </a:moveTo>
                  <a:cubicBezTo>
                    <a:pt x="2816721" y="3473877"/>
                    <a:pt x="2809701" y="3475663"/>
                    <a:pt x="2803401" y="3479235"/>
                  </a:cubicBezTo>
                  <a:cubicBezTo>
                    <a:pt x="2797100" y="3482807"/>
                    <a:pt x="2791742" y="3487644"/>
                    <a:pt x="2787327" y="3493746"/>
                  </a:cubicBezTo>
                  <a:cubicBezTo>
                    <a:pt x="2782912" y="3499848"/>
                    <a:pt x="2779489" y="3506967"/>
                    <a:pt x="2777058" y="3515103"/>
                  </a:cubicBezTo>
                  <a:cubicBezTo>
                    <a:pt x="2774627" y="3523239"/>
                    <a:pt x="2773412" y="3531920"/>
                    <a:pt x="2773412" y="3541148"/>
                  </a:cubicBezTo>
                  <a:cubicBezTo>
                    <a:pt x="2773412" y="3551466"/>
                    <a:pt x="2774875" y="3561314"/>
                    <a:pt x="2777802" y="3570690"/>
                  </a:cubicBezTo>
                  <a:cubicBezTo>
                    <a:pt x="2780729" y="3580066"/>
                    <a:pt x="2784896" y="3588277"/>
                    <a:pt x="2790304" y="3595321"/>
                  </a:cubicBezTo>
                  <a:cubicBezTo>
                    <a:pt x="2795711" y="3602366"/>
                    <a:pt x="2802235" y="3607971"/>
                    <a:pt x="2809875" y="3612139"/>
                  </a:cubicBezTo>
                  <a:cubicBezTo>
                    <a:pt x="2817514" y="3616306"/>
                    <a:pt x="2826097" y="3618389"/>
                    <a:pt x="2835622" y="3618389"/>
                  </a:cubicBezTo>
                  <a:cubicBezTo>
                    <a:pt x="2838896" y="3618389"/>
                    <a:pt x="2841922" y="3618241"/>
                    <a:pt x="2844701" y="3617943"/>
                  </a:cubicBezTo>
                  <a:cubicBezTo>
                    <a:pt x="2847478" y="3617645"/>
                    <a:pt x="2850133" y="3617050"/>
                    <a:pt x="2852663" y="3616157"/>
                  </a:cubicBezTo>
                  <a:cubicBezTo>
                    <a:pt x="2855193" y="3615264"/>
                    <a:pt x="2857698" y="3614049"/>
                    <a:pt x="2860179" y="3612511"/>
                  </a:cubicBezTo>
                  <a:cubicBezTo>
                    <a:pt x="2862659" y="3610973"/>
                    <a:pt x="2865288" y="3608914"/>
                    <a:pt x="2868067" y="3606334"/>
                  </a:cubicBezTo>
                  <a:lnTo>
                    <a:pt x="2868067" y="3647857"/>
                  </a:lnTo>
                  <a:cubicBezTo>
                    <a:pt x="2868067" y="3652719"/>
                    <a:pt x="2867942" y="3656564"/>
                    <a:pt x="2867695" y="3659392"/>
                  </a:cubicBezTo>
                  <a:cubicBezTo>
                    <a:pt x="2867446" y="3662219"/>
                    <a:pt x="2867025" y="3664402"/>
                    <a:pt x="2866430" y="3665940"/>
                  </a:cubicBezTo>
                  <a:cubicBezTo>
                    <a:pt x="2865834" y="3667478"/>
                    <a:pt x="2865040" y="3668644"/>
                    <a:pt x="2864048" y="3669437"/>
                  </a:cubicBezTo>
                  <a:cubicBezTo>
                    <a:pt x="2863056" y="3670231"/>
                    <a:pt x="2861865" y="3670975"/>
                    <a:pt x="2860476" y="3671670"/>
                  </a:cubicBezTo>
                  <a:cubicBezTo>
                    <a:pt x="2857698" y="3673158"/>
                    <a:pt x="2852539" y="3673902"/>
                    <a:pt x="2844998" y="3673902"/>
                  </a:cubicBezTo>
                  <a:lnTo>
                    <a:pt x="2844998" y="3679409"/>
                  </a:lnTo>
                  <a:lnTo>
                    <a:pt x="2916436" y="3679409"/>
                  </a:lnTo>
                  <a:lnTo>
                    <a:pt x="2916436" y="3673902"/>
                  </a:lnTo>
                  <a:lnTo>
                    <a:pt x="2912715" y="3673902"/>
                  </a:lnTo>
                  <a:cubicBezTo>
                    <a:pt x="2908746" y="3673902"/>
                    <a:pt x="2905075" y="3673357"/>
                    <a:pt x="2901702" y="3672265"/>
                  </a:cubicBezTo>
                  <a:cubicBezTo>
                    <a:pt x="2898328" y="3671174"/>
                    <a:pt x="2895897" y="3668892"/>
                    <a:pt x="2894409" y="3665419"/>
                  </a:cubicBezTo>
                  <a:cubicBezTo>
                    <a:pt x="2893317" y="3662939"/>
                    <a:pt x="2892772" y="3656787"/>
                    <a:pt x="2892772" y="3646964"/>
                  </a:cubicBezTo>
                  <a:lnTo>
                    <a:pt x="2892772" y="3518079"/>
                  </a:lnTo>
                  <a:cubicBezTo>
                    <a:pt x="2892772" y="3512821"/>
                    <a:pt x="2892945" y="3508629"/>
                    <a:pt x="2893293" y="3505503"/>
                  </a:cubicBezTo>
                  <a:cubicBezTo>
                    <a:pt x="2893640" y="3502378"/>
                    <a:pt x="2894260" y="3499972"/>
                    <a:pt x="2895153" y="3498285"/>
                  </a:cubicBezTo>
                  <a:cubicBezTo>
                    <a:pt x="2896046" y="3496598"/>
                    <a:pt x="2897286" y="3495482"/>
                    <a:pt x="2898874" y="3494937"/>
                  </a:cubicBezTo>
                  <a:cubicBezTo>
                    <a:pt x="2900461" y="3494391"/>
                    <a:pt x="2902446" y="3494118"/>
                    <a:pt x="2904827" y="3494118"/>
                  </a:cubicBezTo>
                  <a:cubicBezTo>
                    <a:pt x="2907010" y="3494118"/>
                    <a:pt x="2910036" y="3494812"/>
                    <a:pt x="2913906" y="3496202"/>
                  </a:cubicBezTo>
                  <a:lnTo>
                    <a:pt x="2915692" y="3491439"/>
                  </a:lnTo>
                  <a:lnTo>
                    <a:pt x="2873722" y="3474473"/>
                  </a:lnTo>
                  <a:lnTo>
                    <a:pt x="2868067" y="3474473"/>
                  </a:lnTo>
                  <a:lnTo>
                    <a:pt x="2868067" y="3506322"/>
                  </a:lnTo>
                  <a:cubicBezTo>
                    <a:pt x="2864495" y="3500369"/>
                    <a:pt x="2860947" y="3495309"/>
                    <a:pt x="2857425" y="3491141"/>
                  </a:cubicBezTo>
                  <a:cubicBezTo>
                    <a:pt x="2853903" y="3486974"/>
                    <a:pt x="2850356" y="3483626"/>
                    <a:pt x="2846784" y="3481095"/>
                  </a:cubicBezTo>
                  <a:cubicBezTo>
                    <a:pt x="2843212" y="3478565"/>
                    <a:pt x="2839566" y="3476730"/>
                    <a:pt x="2835845" y="3475589"/>
                  </a:cubicBezTo>
                  <a:cubicBezTo>
                    <a:pt x="2832125" y="3474448"/>
                    <a:pt x="2828330" y="3473877"/>
                    <a:pt x="2824460" y="3473877"/>
                  </a:cubicBezTo>
                  <a:close/>
                  <a:moveTo>
                    <a:pt x="2995910" y="3473877"/>
                  </a:moveTo>
                  <a:cubicBezTo>
                    <a:pt x="2988171" y="3473877"/>
                    <a:pt x="2981151" y="3475663"/>
                    <a:pt x="2974851" y="3479235"/>
                  </a:cubicBezTo>
                  <a:cubicBezTo>
                    <a:pt x="2968550" y="3482807"/>
                    <a:pt x="2963192" y="3487644"/>
                    <a:pt x="2958777" y="3493746"/>
                  </a:cubicBezTo>
                  <a:cubicBezTo>
                    <a:pt x="2954362" y="3499848"/>
                    <a:pt x="2950939" y="3506967"/>
                    <a:pt x="2948508" y="3515103"/>
                  </a:cubicBezTo>
                  <a:cubicBezTo>
                    <a:pt x="2946077" y="3523239"/>
                    <a:pt x="2944862" y="3531920"/>
                    <a:pt x="2944862" y="3541148"/>
                  </a:cubicBezTo>
                  <a:cubicBezTo>
                    <a:pt x="2944862" y="3551466"/>
                    <a:pt x="2946325" y="3561314"/>
                    <a:pt x="2949252" y="3570690"/>
                  </a:cubicBezTo>
                  <a:cubicBezTo>
                    <a:pt x="2952179" y="3580066"/>
                    <a:pt x="2956346" y="3588277"/>
                    <a:pt x="2961754" y="3595321"/>
                  </a:cubicBezTo>
                  <a:cubicBezTo>
                    <a:pt x="2967161" y="3602366"/>
                    <a:pt x="2973685" y="3607971"/>
                    <a:pt x="2981325" y="3612139"/>
                  </a:cubicBezTo>
                  <a:cubicBezTo>
                    <a:pt x="2988964" y="3616306"/>
                    <a:pt x="2997547" y="3618389"/>
                    <a:pt x="3007072" y="3618389"/>
                  </a:cubicBezTo>
                  <a:cubicBezTo>
                    <a:pt x="3010346" y="3618389"/>
                    <a:pt x="3013372" y="3618241"/>
                    <a:pt x="3016151" y="3617943"/>
                  </a:cubicBezTo>
                  <a:cubicBezTo>
                    <a:pt x="3018928" y="3617645"/>
                    <a:pt x="3021583" y="3617050"/>
                    <a:pt x="3024113" y="3616157"/>
                  </a:cubicBezTo>
                  <a:cubicBezTo>
                    <a:pt x="3026643" y="3615264"/>
                    <a:pt x="3029148" y="3614049"/>
                    <a:pt x="3031629" y="3612511"/>
                  </a:cubicBezTo>
                  <a:cubicBezTo>
                    <a:pt x="3034109" y="3610973"/>
                    <a:pt x="3036738" y="3608914"/>
                    <a:pt x="3039517" y="3606334"/>
                  </a:cubicBezTo>
                  <a:lnTo>
                    <a:pt x="3039517" y="3647857"/>
                  </a:lnTo>
                  <a:cubicBezTo>
                    <a:pt x="3039517" y="3652719"/>
                    <a:pt x="3039392" y="3656564"/>
                    <a:pt x="3039145" y="3659392"/>
                  </a:cubicBezTo>
                  <a:cubicBezTo>
                    <a:pt x="3038896" y="3662219"/>
                    <a:pt x="3038475" y="3664402"/>
                    <a:pt x="3037880" y="3665940"/>
                  </a:cubicBezTo>
                  <a:cubicBezTo>
                    <a:pt x="3037284" y="3667478"/>
                    <a:pt x="3036490" y="3668644"/>
                    <a:pt x="3035498" y="3669437"/>
                  </a:cubicBezTo>
                  <a:cubicBezTo>
                    <a:pt x="3034506" y="3670231"/>
                    <a:pt x="3033315" y="3670975"/>
                    <a:pt x="3031926" y="3671670"/>
                  </a:cubicBezTo>
                  <a:cubicBezTo>
                    <a:pt x="3029148" y="3673158"/>
                    <a:pt x="3023989" y="3673902"/>
                    <a:pt x="3016448" y="3673902"/>
                  </a:cubicBezTo>
                  <a:lnTo>
                    <a:pt x="3016448" y="3679409"/>
                  </a:lnTo>
                  <a:lnTo>
                    <a:pt x="3087886" y="3679409"/>
                  </a:lnTo>
                  <a:lnTo>
                    <a:pt x="3087886" y="3673902"/>
                  </a:lnTo>
                  <a:lnTo>
                    <a:pt x="3084165" y="3673902"/>
                  </a:lnTo>
                  <a:cubicBezTo>
                    <a:pt x="3080196" y="3673902"/>
                    <a:pt x="3076525" y="3673357"/>
                    <a:pt x="3073152" y="3672265"/>
                  </a:cubicBezTo>
                  <a:cubicBezTo>
                    <a:pt x="3069778" y="3671174"/>
                    <a:pt x="3067347" y="3668892"/>
                    <a:pt x="3065859" y="3665419"/>
                  </a:cubicBezTo>
                  <a:cubicBezTo>
                    <a:pt x="3064767" y="3662939"/>
                    <a:pt x="3064222" y="3656787"/>
                    <a:pt x="3064222" y="3646964"/>
                  </a:cubicBezTo>
                  <a:lnTo>
                    <a:pt x="3064222" y="3518079"/>
                  </a:lnTo>
                  <a:cubicBezTo>
                    <a:pt x="3064222" y="3512821"/>
                    <a:pt x="3064395" y="3508629"/>
                    <a:pt x="3064743" y="3505503"/>
                  </a:cubicBezTo>
                  <a:cubicBezTo>
                    <a:pt x="3065090" y="3502378"/>
                    <a:pt x="3065710" y="3499972"/>
                    <a:pt x="3066603" y="3498285"/>
                  </a:cubicBezTo>
                  <a:cubicBezTo>
                    <a:pt x="3067496" y="3496598"/>
                    <a:pt x="3068736" y="3495482"/>
                    <a:pt x="3070324" y="3494937"/>
                  </a:cubicBezTo>
                  <a:cubicBezTo>
                    <a:pt x="3071911" y="3494391"/>
                    <a:pt x="3073896" y="3494118"/>
                    <a:pt x="3076277" y="3494118"/>
                  </a:cubicBezTo>
                  <a:cubicBezTo>
                    <a:pt x="3078460" y="3494118"/>
                    <a:pt x="3081486" y="3494812"/>
                    <a:pt x="3085356" y="3496202"/>
                  </a:cubicBezTo>
                  <a:lnTo>
                    <a:pt x="3087142" y="3491439"/>
                  </a:lnTo>
                  <a:lnTo>
                    <a:pt x="3045172" y="3474473"/>
                  </a:lnTo>
                  <a:lnTo>
                    <a:pt x="3039517" y="3474473"/>
                  </a:lnTo>
                  <a:lnTo>
                    <a:pt x="3039517" y="3506322"/>
                  </a:lnTo>
                  <a:cubicBezTo>
                    <a:pt x="3035945" y="3500369"/>
                    <a:pt x="3032397" y="3495309"/>
                    <a:pt x="3028875" y="3491141"/>
                  </a:cubicBezTo>
                  <a:cubicBezTo>
                    <a:pt x="3025353" y="3486974"/>
                    <a:pt x="3021806" y="3483626"/>
                    <a:pt x="3018234" y="3481095"/>
                  </a:cubicBezTo>
                  <a:cubicBezTo>
                    <a:pt x="3014662" y="3478565"/>
                    <a:pt x="3011016" y="3476730"/>
                    <a:pt x="3007295" y="3475589"/>
                  </a:cubicBezTo>
                  <a:cubicBezTo>
                    <a:pt x="3003575" y="3474448"/>
                    <a:pt x="2999780" y="3473877"/>
                    <a:pt x="2995910" y="3473877"/>
                  </a:cubicBezTo>
                  <a:close/>
                  <a:moveTo>
                    <a:pt x="3182094" y="3473877"/>
                  </a:moveTo>
                  <a:cubicBezTo>
                    <a:pt x="3172470" y="3473877"/>
                    <a:pt x="3163639" y="3475762"/>
                    <a:pt x="3155603" y="3479533"/>
                  </a:cubicBezTo>
                  <a:cubicBezTo>
                    <a:pt x="3147566" y="3483303"/>
                    <a:pt x="3140645" y="3488363"/>
                    <a:pt x="3134841" y="3494713"/>
                  </a:cubicBezTo>
                  <a:cubicBezTo>
                    <a:pt x="3129037" y="3501063"/>
                    <a:pt x="3124522" y="3508455"/>
                    <a:pt x="3121298" y="3516889"/>
                  </a:cubicBezTo>
                  <a:cubicBezTo>
                    <a:pt x="3118073" y="3525322"/>
                    <a:pt x="3116461" y="3534202"/>
                    <a:pt x="3116461" y="3543529"/>
                  </a:cubicBezTo>
                  <a:cubicBezTo>
                    <a:pt x="3116461" y="3553352"/>
                    <a:pt x="3118122" y="3562753"/>
                    <a:pt x="3121447" y="3571732"/>
                  </a:cubicBezTo>
                  <a:cubicBezTo>
                    <a:pt x="3124770" y="3580711"/>
                    <a:pt x="3129409" y="3588673"/>
                    <a:pt x="3135362" y="3595619"/>
                  </a:cubicBezTo>
                  <a:cubicBezTo>
                    <a:pt x="3141315" y="3602564"/>
                    <a:pt x="3148409" y="3608095"/>
                    <a:pt x="3156644" y="3612213"/>
                  </a:cubicBezTo>
                  <a:cubicBezTo>
                    <a:pt x="3164879" y="3616331"/>
                    <a:pt x="3173908" y="3618389"/>
                    <a:pt x="3183731" y="3618389"/>
                  </a:cubicBezTo>
                  <a:cubicBezTo>
                    <a:pt x="3193355" y="3618389"/>
                    <a:pt x="3202111" y="3616405"/>
                    <a:pt x="3209999" y="3612436"/>
                  </a:cubicBezTo>
                  <a:cubicBezTo>
                    <a:pt x="3217887" y="3608468"/>
                    <a:pt x="3224659" y="3603184"/>
                    <a:pt x="3230314" y="3596586"/>
                  </a:cubicBezTo>
                  <a:cubicBezTo>
                    <a:pt x="3235970" y="3589988"/>
                    <a:pt x="3240335" y="3582423"/>
                    <a:pt x="3243411" y="3573890"/>
                  </a:cubicBezTo>
                  <a:cubicBezTo>
                    <a:pt x="3246487" y="3565357"/>
                    <a:pt x="3248025" y="3556527"/>
                    <a:pt x="3248025" y="3547398"/>
                  </a:cubicBezTo>
                  <a:cubicBezTo>
                    <a:pt x="3248025" y="3538171"/>
                    <a:pt x="3246437" y="3529142"/>
                    <a:pt x="3243262" y="3520312"/>
                  </a:cubicBezTo>
                  <a:cubicBezTo>
                    <a:pt x="3240087" y="3511481"/>
                    <a:pt x="3235598" y="3503618"/>
                    <a:pt x="3229793" y="3496722"/>
                  </a:cubicBezTo>
                  <a:cubicBezTo>
                    <a:pt x="3223989" y="3489827"/>
                    <a:pt x="3217044" y="3484295"/>
                    <a:pt x="3208957" y="3480128"/>
                  </a:cubicBezTo>
                  <a:cubicBezTo>
                    <a:pt x="3200871" y="3475961"/>
                    <a:pt x="3191917" y="3473877"/>
                    <a:pt x="3182094" y="3473877"/>
                  </a:cubicBezTo>
                  <a:close/>
                  <a:moveTo>
                    <a:pt x="4015531" y="3473877"/>
                  </a:moveTo>
                  <a:lnTo>
                    <a:pt x="4009132" y="3473877"/>
                  </a:lnTo>
                  <a:lnTo>
                    <a:pt x="4009132" y="3502750"/>
                  </a:lnTo>
                  <a:cubicBezTo>
                    <a:pt x="3993157" y="3483502"/>
                    <a:pt x="3977927" y="3473877"/>
                    <a:pt x="3963442" y="3473877"/>
                  </a:cubicBezTo>
                  <a:cubicBezTo>
                    <a:pt x="3958381" y="3473877"/>
                    <a:pt x="3953718" y="3474721"/>
                    <a:pt x="3949452" y="3476407"/>
                  </a:cubicBezTo>
                  <a:cubicBezTo>
                    <a:pt x="3945185" y="3478094"/>
                    <a:pt x="3941464" y="3480922"/>
                    <a:pt x="3938290" y="3484891"/>
                  </a:cubicBezTo>
                  <a:cubicBezTo>
                    <a:pt x="3935114" y="3488859"/>
                    <a:pt x="3932634" y="3494118"/>
                    <a:pt x="3930848" y="3500666"/>
                  </a:cubicBezTo>
                  <a:cubicBezTo>
                    <a:pt x="3929062" y="3507215"/>
                    <a:pt x="3928169" y="3515400"/>
                    <a:pt x="3928169" y="3525223"/>
                  </a:cubicBezTo>
                  <a:lnTo>
                    <a:pt x="3928169" y="3583415"/>
                  </a:lnTo>
                  <a:cubicBezTo>
                    <a:pt x="3928169" y="3589269"/>
                    <a:pt x="3927847" y="3593882"/>
                    <a:pt x="3927202" y="3597256"/>
                  </a:cubicBezTo>
                  <a:cubicBezTo>
                    <a:pt x="3926557" y="3600629"/>
                    <a:pt x="3925440" y="3603184"/>
                    <a:pt x="3923853" y="3604920"/>
                  </a:cubicBezTo>
                  <a:cubicBezTo>
                    <a:pt x="3922266" y="3606657"/>
                    <a:pt x="3920133" y="3607748"/>
                    <a:pt x="3917454" y="3608195"/>
                  </a:cubicBezTo>
                  <a:cubicBezTo>
                    <a:pt x="3914775" y="3608641"/>
                    <a:pt x="3911401" y="3608864"/>
                    <a:pt x="3907333" y="3608864"/>
                  </a:cubicBezTo>
                  <a:lnTo>
                    <a:pt x="3907333" y="3614222"/>
                  </a:lnTo>
                  <a:lnTo>
                    <a:pt x="3974753" y="3614222"/>
                  </a:lnTo>
                  <a:lnTo>
                    <a:pt x="3974753" y="3608864"/>
                  </a:lnTo>
                  <a:lnTo>
                    <a:pt x="3971925" y="3608864"/>
                  </a:lnTo>
                  <a:cubicBezTo>
                    <a:pt x="3967460" y="3608864"/>
                    <a:pt x="3963963" y="3608468"/>
                    <a:pt x="3961432" y="3607674"/>
                  </a:cubicBezTo>
                  <a:cubicBezTo>
                    <a:pt x="3958902" y="3606880"/>
                    <a:pt x="3956992" y="3605516"/>
                    <a:pt x="3955703" y="3603581"/>
                  </a:cubicBezTo>
                  <a:cubicBezTo>
                    <a:pt x="3954413" y="3601646"/>
                    <a:pt x="3953594" y="3599042"/>
                    <a:pt x="3953247" y="3595768"/>
                  </a:cubicBezTo>
                  <a:cubicBezTo>
                    <a:pt x="3952899" y="3592493"/>
                    <a:pt x="3952726" y="3588376"/>
                    <a:pt x="3952726" y="3583415"/>
                  </a:cubicBezTo>
                  <a:lnTo>
                    <a:pt x="3952726" y="3527604"/>
                  </a:lnTo>
                  <a:cubicBezTo>
                    <a:pt x="3952726" y="3515202"/>
                    <a:pt x="3954338" y="3506198"/>
                    <a:pt x="3957563" y="3500592"/>
                  </a:cubicBezTo>
                  <a:cubicBezTo>
                    <a:pt x="3960787" y="3494986"/>
                    <a:pt x="3966219" y="3492183"/>
                    <a:pt x="3973860" y="3492183"/>
                  </a:cubicBezTo>
                  <a:cubicBezTo>
                    <a:pt x="3985666" y="3492183"/>
                    <a:pt x="3997424" y="3498632"/>
                    <a:pt x="4009132" y="3511531"/>
                  </a:cubicBezTo>
                  <a:lnTo>
                    <a:pt x="4009132" y="3583415"/>
                  </a:lnTo>
                  <a:cubicBezTo>
                    <a:pt x="4009132" y="3592444"/>
                    <a:pt x="4008586" y="3598149"/>
                    <a:pt x="4007495" y="3600530"/>
                  </a:cubicBezTo>
                  <a:cubicBezTo>
                    <a:pt x="4006800" y="3602018"/>
                    <a:pt x="4006031" y="3603308"/>
                    <a:pt x="4005188" y="3604400"/>
                  </a:cubicBezTo>
                  <a:cubicBezTo>
                    <a:pt x="4004344" y="3605491"/>
                    <a:pt x="4003203" y="3606359"/>
                    <a:pt x="4001765" y="3607004"/>
                  </a:cubicBezTo>
                  <a:cubicBezTo>
                    <a:pt x="4000326" y="3607649"/>
                    <a:pt x="3998441" y="3608120"/>
                    <a:pt x="3996109" y="3608418"/>
                  </a:cubicBezTo>
                  <a:cubicBezTo>
                    <a:pt x="3993778" y="3608716"/>
                    <a:pt x="3990727" y="3608864"/>
                    <a:pt x="3986956" y="3608864"/>
                  </a:cubicBezTo>
                  <a:lnTo>
                    <a:pt x="3986956" y="3614222"/>
                  </a:lnTo>
                  <a:lnTo>
                    <a:pt x="4054376" y="3614222"/>
                  </a:lnTo>
                  <a:lnTo>
                    <a:pt x="4054376" y="3608864"/>
                  </a:lnTo>
                  <a:lnTo>
                    <a:pt x="4051399" y="3608864"/>
                  </a:lnTo>
                  <a:cubicBezTo>
                    <a:pt x="4047827" y="3608864"/>
                    <a:pt x="4044900" y="3608468"/>
                    <a:pt x="4042618" y="3607674"/>
                  </a:cubicBezTo>
                  <a:cubicBezTo>
                    <a:pt x="4040336" y="3606880"/>
                    <a:pt x="4038525" y="3605491"/>
                    <a:pt x="4037186" y="3603507"/>
                  </a:cubicBezTo>
                  <a:cubicBezTo>
                    <a:pt x="4035847" y="3601522"/>
                    <a:pt x="4034929" y="3598918"/>
                    <a:pt x="4034433" y="3595693"/>
                  </a:cubicBezTo>
                  <a:cubicBezTo>
                    <a:pt x="4033936" y="3592469"/>
                    <a:pt x="4033689" y="3588376"/>
                    <a:pt x="4033689" y="3583415"/>
                  </a:cubicBezTo>
                  <a:lnTo>
                    <a:pt x="4033689" y="3532813"/>
                  </a:lnTo>
                  <a:cubicBezTo>
                    <a:pt x="4033689" y="3516641"/>
                    <a:pt x="4034085" y="3506669"/>
                    <a:pt x="4034879" y="3502899"/>
                  </a:cubicBezTo>
                  <a:cubicBezTo>
                    <a:pt x="4035573" y="3499327"/>
                    <a:pt x="4036689" y="3496896"/>
                    <a:pt x="4038228" y="3495606"/>
                  </a:cubicBezTo>
                  <a:cubicBezTo>
                    <a:pt x="4039765" y="3494316"/>
                    <a:pt x="4041824" y="3493671"/>
                    <a:pt x="4044404" y="3493671"/>
                  </a:cubicBezTo>
                  <a:cubicBezTo>
                    <a:pt x="4047182" y="3493671"/>
                    <a:pt x="4050506" y="3494416"/>
                    <a:pt x="4054376" y="3495904"/>
                  </a:cubicBezTo>
                  <a:lnTo>
                    <a:pt x="4056608" y="3490546"/>
                  </a:lnTo>
                  <a:close/>
                  <a:moveTo>
                    <a:pt x="4487019" y="3473877"/>
                  </a:moveTo>
                  <a:cubicBezTo>
                    <a:pt x="4477395" y="3473877"/>
                    <a:pt x="4468564" y="3475762"/>
                    <a:pt x="4460528" y="3479533"/>
                  </a:cubicBezTo>
                  <a:cubicBezTo>
                    <a:pt x="4452491" y="3483303"/>
                    <a:pt x="4445570" y="3488363"/>
                    <a:pt x="4439766" y="3494713"/>
                  </a:cubicBezTo>
                  <a:cubicBezTo>
                    <a:pt x="4433962" y="3501063"/>
                    <a:pt x="4429447" y="3508455"/>
                    <a:pt x="4426223" y="3516889"/>
                  </a:cubicBezTo>
                  <a:cubicBezTo>
                    <a:pt x="4422998" y="3525322"/>
                    <a:pt x="4421386" y="3534202"/>
                    <a:pt x="4421386" y="3543529"/>
                  </a:cubicBezTo>
                  <a:cubicBezTo>
                    <a:pt x="4421386" y="3553352"/>
                    <a:pt x="4423047" y="3562753"/>
                    <a:pt x="4426372" y="3571732"/>
                  </a:cubicBezTo>
                  <a:cubicBezTo>
                    <a:pt x="4429695" y="3580711"/>
                    <a:pt x="4434334" y="3588673"/>
                    <a:pt x="4440287" y="3595619"/>
                  </a:cubicBezTo>
                  <a:cubicBezTo>
                    <a:pt x="4446240" y="3602564"/>
                    <a:pt x="4453334" y="3608095"/>
                    <a:pt x="4461569" y="3612213"/>
                  </a:cubicBezTo>
                  <a:cubicBezTo>
                    <a:pt x="4469804" y="3616331"/>
                    <a:pt x="4478833" y="3618389"/>
                    <a:pt x="4488656" y="3618389"/>
                  </a:cubicBezTo>
                  <a:cubicBezTo>
                    <a:pt x="4498280" y="3618389"/>
                    <a:pt x="4507036" y="3616405"/>
                    <a:pt x="4514924" y="3612436"/>
                  </a:cubicBezTo>
                  <a:cubicBezTo>
                    <a:pt x="4522812" y="3608468"/>
                    <a:pt x="4529584" y="3603184"/>
                    <a:pt x="4535239" y="3596586"/>
                  </a:cubicBezTo>
                  <a:cubicBezTo>
                    <a:pt x="4540895" y="3589988"/>
                    <a:pt x="4545260" y="3582423"/>
                    <a:pt x="4548336" y="3573890"/>
                  </a:cubicBezTo>
                  <a:cubicBezTo>
                    <a:pt x="4551412" y="3565357"/>
                    <a:pt x="4552950" y="3556527"/>
                    <a:pt x="4552950" y="3547398"/>
                  </a:cubicBezTo>
                  <a:cubicBezTo>
                    <a:pt x="4552950" y="3538171"/>
                    <a:pt x="4551362" y="3529142"/>
                    <a:pt x="4548187" y="3520312"/>
                  </a:cubicBezTo>
                  <a:cubicBezTo>
                    <a:pt x="4545012" y="3511481"/>
                    <a:pt x="4540523" y="3503618"/>
                    <a:pt x="4534718" y="3496722"/>
                  </a:cubicBezTo>
                  <a:cubicBezTo>
                    <a:pt x="4528914" y="3489827"/>
                    <a:pt x="4521969" y="3484295"/>
                    <a:pt x="4513882" y="3480128"/>
                  </a:cubicBezTo>
                  <a:cubicBezTo>
                    <a:pt x="4505796" y="3475961"/>
                    <a:pt x="4496842" y="3473877"/>
                    <a:pt x="4487019" y="3473877"/>
                  </a:cubicBezTo>
                  <a:close/>
                  <a:moveTo>
                    <a:pt x="5402163" y="3473877"/>
                  </a:moveTo>
                  <a:cubicBezTo>
                    <a:pt x="5410100" y="3473877"/>
                    <a:pt x="5417170" y="3474870"/>
                    <a:pt x="5423371" y="3476854"/>
                  </a:cubicBezTo>
                  <a:cubicBezTo>
                    <a:pt x="5429572" y="3478838"/>
                    <a:pt x="5434781" y="3481468"/>
                    <a:pt x="5438998" y="3484742"/>
                  </a:cubicBezTo>
                  <a:cubicBezTo>
                    <a:pt x="5443215" y="3488016"/>
                    <a:pt x="5446439" y="3491687"/>
                    <a:pt x="5448672" y="3495755"/>
                  </a:cubicBezTo>
                  <a:cubicBezTo>
                    <a:pt x="5450904" y="3499823"/>
                    <a:pt x="5452020" y="3503941"/>
                    <a:pt x="5452020" y="3508108"/>
                  </a:cubicBezTo>
                  <a:cubicBezTo>
                    <a:pt x="5452020" y="3512573"/>
                    <a:pt x="5450854" y="3516095"/>
                    <a:pt x="5448523" y="3518675"/>
                  </a:cubicBezTo>
                  <a:cubicBezTo>
                    <a:pt x="5446191" y="3521254"/>
                    <a:pt x="5443190" y="3522544"/>
                    <a:pt x="5439519" y="3522544"/>
                  </a:cubicBezTo>
                  <a:cubicBezTo>
                    <a:pt x="5435748" y="3522544"/>
                    <a:pt x="5432697" y="3521304"/>
                    <a:pt x="5430366" y="3518823"/>
                  </a:cubicBezTo>
                  <a:cubicBezTo>
                    <a:pt x="5428034" y="3516343"/>
                    <a:pt x="5426868" y="3512821"/>
                    <a:pt x="5426868" y="3508257"/>
                  </a:cubicBezTo>
                  <a:lnTo>
                    <a:pt x="5427166" y="3499625"/>
                  </a:lnTo>
                  <a:cubicBezTo>
                    <a:pt x="5427166" y="3497541"/>
                    <a:pt x="5426695" y="3495482"/>
                    <a:pt x="5425752" y="3493448"/>
                  </a:cubicBezTo>
                  <a:cubicBezTo>
                    <a:pt x="5424810" y="3491414"/>
                    <a:pt x="5423445" y="3489628"/>
                    <a:pt x="5421659" y="3488090"/>
                  </a:cubicBezTo>
                  <a:cubicBezTo>
                    <a:pt x="5419874" y="3486553"/>
                    <a:pt x="5417715" y="3485312"/>
                    <a:pt x="5415185" y="3484370"/>
                  </a:cubicBezTo>
                  <a:cubicBezTo>
                    <a:pt x="5412655" y="3483427"/>
                    <a:pt x="5409803" y="3482956"/>
                    <a:pt x="5406628" y="3482956"/>
                  </a:cubicBezTo>
                  <a:cubicBezTo>
                    <a:pt x="5402659" y="3482956"/>
                    <a:pt x="5399087" y="3483526"/>
                    <a:pt x="5395912" y="3484667"/>
                  </a:cubicBezTo>
                  <a:cubicBezTo>
                    <a:pt x="5392737" y="3485808"/>
                    <a:pt x="5390083" y="3487743"/>
                    <a:pt x="5387950" y="3490472"/>
                  </a:cubicBezTo>
                  <a:cubicBezTo>
                    <a:pt x="5385817" y="3493200"/>
                    <a:pt x="5384180" y="3496846"/>
                    <a:pt x="5383038" y="3501411"/>
                  </a:cubicBezTo>
                  <a:cubicBezTo>
                    <a:pt x="5381897" y="3505975"/>
                    <a:pt x="5381326" y="3511680"/>
                    <a:pt x="5381326" y="3518526"/>
                  </a:cubicBezTo>
                  <a:lnTo>
                    <a:pt x="5381326" y="3523884"/>
                  </a:lnTo>
                  <a:cubicBezTo>
                    <a:pt x="5404643" y="3532317"/>
                    <a:pt x="5421411" y="3539560"/>
                    <a:pt x="5431631" y="3545612"/>
                  </a:cubicBezTo>
                  <a:cubicBezTo>
                    <a:pt x="5435997" y="3548192"/>
                    <a:pt x="5439792" y="3550821"/>
                    <a:pt x="5443016" y="3553500"/>
                  </a:cubicBezTo>
                  <a:cubicBezTo>
                    <a:pt x="5446241" y="3556179"/>
                    <a:pt x="5448895" y="3558982"/>
                    <a:pt x="5450979" y="3561909"/>
                  </a:cubicBezTo>
                  <a:cubicBezTo>
                    <a:pt x="5453062" y="3564836"/>
                    <a:pt x="5454625" y="3567937"/>
                    <a:pt x="5455667" y="3571211"/>
                  </a:cubicBezTo>
                  <a:cubicBezTo>
                    <a:pt x="5456708" y="3574485"/>
                    <a:pt x="5457229" y="3578057"/>
                    <a:pt x="5457229" y="3581927"/>
                  </a:cubicBezTo>
                  <a:cubicBezTo>
                    <a:pt x="5457229" y="3587185"/>
                    <a:pt x="5456411" y="3591972"/>
                    <a:pt x="5454774" y="3596288"/>
                  </a:cubicBezTo>
                  <a:cubicBezTo>
                    <a:pt x="5453137" y="3600604"/>
                    <a:pt x="5450879" y="3604300"/>
                    <a:pt x="5448002" y="3607376"/>
                  </a:cubicBezTo>
                  <a:cubicBezTo>
                    <a:pt x="5445125" y="3610452"/>
                    <a:pt x="5441702" y="3612833"/>
                    <a:pt x="5437733" y="3614520"/>
                  </a:cubicBezTo>
                  <a:cubicBezTo>
                    <a:pt x="5433764" y="3616207"/>
                    <a:pt x="5429448" y="3617050"/>
                    <a:pt x="5424785" y="3617050"/>
                  </a:cubicBezTo>
                  <a:cubicBezTo>
                    <a:pt x="5418633" y="3617050"/>
                    <a:pt x="5412928" y="3615810"/>
                    <a:pt x="5407669" y="3613329"/>
                  </a:cubicBezTo>
                  <a:cubicBezTo>
                    <a:pt x="5404098" y="3611742"/>
                    <a:pt x="5395317" y="3605491"/>
                    <a:pt x="5381326" y="3594577"/>
                  </a:cubicBezTo>
                  <a:cubicBezTo>
                    <a:pt x="5381326" y="3602713"/>
                    <a:pt x="5379839" y="3608468"/>
                    <a:pt x="5376862" y="3611841"/>
                  </a:cubicBezTo>
                  <a:cubicBezTo>
                    <a:pt x="5373885" y="3615214"/>
                    <a:pt x="5370016" y="3616901"/>
                    <a:pt x="5365253" y="3616901"/>
                  </a:cubicBezTo>
                  <a:cubicBezTo>
                    <a:pt x="5355232" y="3616901"/>
                    <a:pt x="5344616" y="3609460"/>
                    <a:pt x="5333404" y="3594577"/>
                  </a:cubicBezTo>
                  <a:lnTo>
                    <a:pt x="5333404" y="3586243"/>
                  </a:lnTo>
                  <a:cubicBezTo>
                    <a:pt x="5335885" y="3588723"/>
                    <a:pt x="5337919" y="3590732"/>
                    <a:pt x="5339506" y="3592270"/>
                  </a:cubicBezTo>
                  <a:cubicBezTo>
                    <a:pt x="5341094" y="3593808"/>
                    <a:pt x="5342483" y="3595023"/>
                    <a:pt x="5343673" y="3595916"/>
                  </a:cubicBezTo>
                  <a:cubicBezTo>
                    <a:pt x="5344864" y="3596809"/>
                    <a:pt x="5345906" y="3597405"/>
                    <a:pt x="5346799" y="3597702"/>
                  </a:cubicBezTo>
                  <a:cubicBezTo>
                    <a:pt x="5347692" y="3598000"/>
                    <a:pt x="5348634" y="3598149"/>
                    <a:pt x="5349627" y="3598149"/>
                  </a:cubicBezTo>
                  <a:cubicBezTo>
                    <a:pt x="5351115" y="3598149"/>
                    <a:pt x="5352430" y="3597653"/>
                    <a:pt x="5353570" y="3596661"/>
                  </a:cubicBezTo>
                  <a:cubicBezTo>
                    <a:pt x="5354712" y="3595668"/>
                    <a:pt x="5355530" y="3593734"/>
                    <a:pt x="5356026" y="3590856"/>
                  </a:cubicBezTo>
                  <a:cubicBezTo>
                    <a:pt x="5356225" y="3589368"/>
                    <a:pt x="5356398" y="3586639"/>
                    <a:pt x="5356547" y="3582671"/>
                  </a:cubicBezTo>
                  <a:cubicBezTo>
                    <a:pt x="5356696" y="3578702"/>
                    <a:pt x="5356770" y="3573443"/>
                    <a:pt x="5356770" y="3566895"/>
                  </a:cubicBezTo>
                  <a:lnTo>
                    <a:pt x="5356770" y="3520609"/>
                  </a:lnTo>
                  <a:cubicBezTo>
                    <a:pt x="5356770" y="3507512"/>
                    <a:pt x="5357663" y="3498781"/>
                    <a:pt x="5359449" y="3494416"/>
                  </a:cubicBezTo>
                  <a:cubicBezTo>
                    <a:pt x="5362723" y="3486875"/>
                    <a:pt x="5368032" y="3481567"/>
                    <a:pt x="5375374" y="3478491"/>
                  </a:cubicBezTo>
                  <a:cubicBezTo>
                    <a:pt x="5382716" y="3475415"/>
                    <a:pt x="5391646" y="3473877"/>
                    <a:pt x="5402163" y="3473877"/>
                  </a:cubicBezTo>
                  <a:close/>
                  <a:moveTo>
                    <a:pt x="5691634" y="3473877"/>
                  </a:moveTo>
                  <a:lnTo>
                    <a:pt x="5732859" y="3490546"/>
                  </a:lnTo>
                  <a:lnTo>
                    <a:pt x="5731371" y="3495904"/>
                  </a:lnTo>
                  <a:cubicBezTo>
                    <a:pt x="5727501" y="3494416"/>
                    <a:pt x="5724028" y="3493671"/>
                    <a:pt x="5720953" y="3493671"/>
                  </a:cubicBezTo>
                  <a:cubicBezTo>
                    <a:pt x="5715595" y="3493671"/>
                    <a:pt x="5712271" y="3496598"/>
                    <a:pt x="5710981" y="3502452"/>
                  </a:cubicBezTo>
                  <a:cubicBezTo>
                    <a:pt x="5710287" y="3505230"/>
                    <a:pt x="5709940" y="3514656"/>
                    <a:pt x="5709940" y="3530730"/>
                  </a:cubicBezTo>
                  <a:lnTo>
                    <a:pt x="5709940" y="3583564"/>
                  </a:lnTo>
                  <a:cubicBezTo>
                    <a:pt x="5709940" y="3589021"/>
                    <a:pt x="5710237" y="3593411"/>
                    <a:pt x="5710832" y="3596735"/>
                  </a:cubicBezTo>
                  <a:cubicBezTo>
                    <a:pt x="5711428" y="3600059"/>
                    <a:pt x="5712519" y="3602614"/>
                    <a:pt x="5714107" y="3604400"/>
                  </a:cubicBezTo>
                  <a:cubicBezTo>
                    <a:pt x="5715694" y="3606186"/>
                    <a:pt x="5717877" y="3607376"/>
                    <a:pt x="5720655" y="3607971"/>
                  </a:cubicBezTo>
                  <a:cubicBezTo>
                    <a:pt x="5723433" y="3608567"/>
                    <a:pt x="5727005" y="3608864"/>
                    <a:pt x="5731371" y="3608864"/>
                  </a:cubicBezTo>
                  <a:lnTo>
                    <a:pt x="5731371" y="3614222"/>
                  </a:lnTo>
                  <a:lnTo>
                    <a:pt x="5661570" y="3614222"/>
                  </a:lnTo>
                  <a:lnTo>
                    <a:pt x="5661570" y="3608864"/>
                  </a:lnTo>
                  <a:cubicBezTo>
                    <a:pt x="5666828" y="3608864"/>
                    <a:pt x="5671046" y="3608244"/>
                    <a:pt x="5674221" y="3607004"/>
                  </a:cubicBezTo>
                  <a:cubicBezTo>
                    <a:pt x="5677396" y="3605764"/>
                    <a:pt x="5679802" y="3604003"/>
                    <a:pt x="5681439" y="3601721"/>
                  </a:cubicBezTo>
                  <a:cubicBezTo>
                    <a:pt x="5683076" y="3599439"/>
                    <a:pt x="5684143" y="3596661"/>
                    <a:pt x="5684639" y="3593386"/>
                  </a:cubicBezTo>
                  <a:cubicBezTo>
                    <a:pt x="5685135" y="3590112"/>
                    <a:pt x="5685383" y="3586441"/>
                    <a:pt x="5685383" y="3582373"/>
                  </a:cubicBezTo>
                  <a:lnTo>
                    <a:pt x="5685383" y="3517037"/>
                  </a:lnTo>
                  <a:cubicBezTo>
                    <a:pt x="5683696" y="3513664"/>
                    <a:pt x="5681960" y="3510563"/>
                    <a:pt x="5680174" y="3507736"/>
                  </a:cubicBezTo>
                  <a:cubicBezTo>
                    <a:pt x="5678388" y="3504908"/>
                    <a:pt x="5676651" y="3502477"/>
                    <a:pt x="5674965" y="3500443"/>
                  </a:cubicBezTo>
                  <a:cubicBezTo>
                    <a:pt x="5673278" y="3498409"/>
                    <a:pt x="5671641" y="3496822"/>
                    <a:pt x="5670054" y="3495681"/>
                  </a:cubicBezTo>
                  <a:cubicBezTo>
                    <a:pt x="5668466" y="3494540"/>
                    <a:pt x="5667027" y="3493969"/>
                    <a:pt x="5665738" y="3493969"/>
                  </a:cubicBezTo>
                  <a:cubicBezTo>
                    <a:pt x="5664845" y="3493969"/>
                    <a:pt x="5663555" y="3494515"/>
                    <a:pt x="5661868" y="3495606"/>
                  </a:cubicBezTo>
                  <a:cubicBezTo>
                    <a:pt x="5660181" y="3496698"/>
                    <a:pt x="5658321" y="3497863"/>
                    <a:pt x="5656287" y="3499104"/>
                  </a:cubicBezTo>
                  <a:cubicBezTo>
                    <a:pt x="5654253" y="3500344"/>
                    <a:pt x="5652194" y="3501510"/>
                    <a:pt x="5650111" y="3502601"/>
                  </a:cubicBezTo>
                  <a:cubicBezTo>
                    <a:pt x="5648027" y="3503693"/>
                    <a:pt x="5646142" y="3504238"/>
                    <a:pt x="5644455" y="3504238"/>
                  </a:cubicBezTo>
                  <a:cubicBezTo>
                    <a:pt x="5640883" y="3504238"/>
                    <a:pt x="5637808" y="3502899"/>
                    <a:pt x="5635228" y="3500220"/>
                  </a:cubicBezTo>
                  <a:cubicBezTo>
                    <a:pt x="5632648" y="3497541"/>
                    <a:pt x="5631358" y="3494267"/>
                    <a:pt x="5631358" y="3490397"/>
                  </a:cubicBezTo>
                  <a:cubicBezTo>
                    <a:pt x="5631358" y="3488214"/>
                    <a:pt x="5631830" y="3486131"/>
                    <a:pt x="5632772" y="3484146"/>
                  </a:cubicBezTo>
                  <a:cubicBezTo>
                    <a:pt x="5633715" y="3482162"/>
                    <a:pt x="5635054" y="3480401"/>
                    <a:pt x="5636790" y="3478863"/>
                  </a:cubicBezTo>
                  <a:cubicBezTo>
                    <a:pt x="5638527" y="3477325"/>
                    <a:pt x="5640536" y="3476110"/>
                    <a:pt x="5642818" y="3475217"/>
                  </a:cubicBezTo>
                  <a:cubicBezTo>
                    <a:pt x="5645100" y="3474324"/>
                    <a:pt x="5647581" y="3473877"/>
                    <a:pt x="5650259" y="3473877"/>
                  </a:cubicBezTo>
                  <a:cubicBezTo>
                    <a:pt x="5662166" y="3473877"/>
                    <a:pt x="5673873" y="3484097"/>
                    <a:pt x="5685383" y="3504536"/>
                  </a:cubicBezTo>
                  <a:lnTo>
                    <a:pt x="5685383" y="3473877"/>
                  </a:lnTo>
                  <a:close/>
                  <a:moveTo>
                    <a:pt x="6163419" y="3473877"/>
                  </a:moveTo>
                  <a:cubicBezTo>
                    <a:pt x="6153795" y="3473877"/>
                    <a:pt x="6144964" y="3475762"/>
                    <a:pt x="6136927" y="3479533"/>
                  </a:cubicBezTo>
                  <a:cubicBezTo>
                    <a:pt x="6128891" y="3483303"/>
                    <a:pt x="6121970" y="3488363"/>
                    <a:pt x="6116166" y="3494713"/>
                  </a:cubicBezTo>
                  <a:cubicBezTo>
                    <a:pt x="6110362" y="3501063"/>
                    <a:pt x="6105847" y="3508455"/>
                    <a:pt x="6102623" y="3516889"/>
                  </a:cubicBezTo>
                  <a:cubicBezTo>
                    <a:pt x="6099397" y="3525322"/>
                    <a:pt x="6097785" y="3534202"/>
                    <a:pt x="6097785" y="3543529"/>
                  </a:cubicBezTo>
                  <a:cubicBezTo>
                    <a:pt x="6097785" y="3553352"/>
                    <a:pt x="6099448" y="3562753"/>
                    <a:pt x="6102771" y="3571732"/>
                  </a:cubicBezTo>
                  <a:cubicBezTo>
                    <a:pt x="6106095" y="3580711"/>
                    <a:pt x="6110734" y="3588673"/>
                    <a:pt x="6116687" y="3595619"/>
                  </a:cubicBezTo>
                  <a:cubicBezTo>
                    <a:pt x="6122640" y="3602564"/>
                    <a:pt x="6129734" y="3608095"/>
                    <a:pt x="6137969" y="3612213"/>
                  </a:cubicBezTo>
                  <a:cubicBezTo>
                    <a:pt x="6146204" y="3616331"/>
                    <a:pt x="6155233" y="3618389"/>
                    <a:pt x="6165056" y="3618389"/>
                  </a:cubicBezTo>
                  <a:cubicBezTo>
                    <a:pt x="6174680" y="3618389"/>
                    <a:pt x="6183436" y="3616405"/>
                    <a:pt x="6191324" y="3612436"/>
                  </a:cubicBezTo>
                  <a:cubicBezTo>
                    <a:pt x="6199212" y="3608468"/>
                    <a:pt x="6205984" y="3603184"/>
                    <a:pt x="6211639" y="3596586"/>
                  </a:cubicBezTo>
                  <a:cubicBezTo>
                    <a:pt x="6217295" y="3589988"/>
                    <a:pt x="6221660" y="3582423"/>
                    <a:pt x="6224736" y="3573890"/>
                  </a:cubicBezTo>
                  <a:cubicBezTo>
                    <a:pt x="6227812" y="3565357"/>
                    <a:pt x="6229350" y="3556527"/>
                    <a:pt x="6229350" y="3547398"/>
                  </a:cubicBezTo>
                  <a:cubicBezTo>
                    <a:pt x="6229350" y="3538171"/>
                    <a:pt x="6227762" y="3529142"/>
                    <a:pt x="6224587" y="3520312"/>
                  </a:cubicBezTo>
                  <a:cubicBezTo>
                    <a:pt x="6221412" y="3511481"/>
                    <a:pt x="6216923" y="3503618"/>
                    <a:pt x="6211118" y="3496722"/>
                  </a:cubicBezTo>
                  <a:cubicBezTo>
                    <a:pt x="6205314" y="3489827"/>
                    <a:pt x="6198369" y="3484295"/>
                    <a:pt x="6190282" y="3480128"/>
                  </a:cubicBezTo>
                  <a:cubicBezTo>
                    <a:pt x="6182196" y="3475961"/>
                    <a:pt x="6173241" y="3473877"/>
                    <a:pt x="6163419" y="3473877"/>
                  </a:cubicBezTo>
                  <a:close/>
                  <a:moveTo>
                    <a:pt x="6586984" y="3473877"/>
                  </a:moveTo>
                  <a:lnTo>
                    <a:pt x="6580733" y="3473877"/>
                  </a:lnTo>
                  <a:lnTo>
                    <a:pt x="6580733" y="3504536"/>
                  </a:lnTo>
                  <a:cubicBezTo>
                    <a:pt x="6569224" y="3484097"/>
                    <a:pt x="6557516" y="3473877"/>
                    <a:pt x="6545609" y="3473877"/>
                  </a:cubicBezTo>
                  <a:cubicBezTo>
                    <a:pt x="6542931" y="3473877"/>
                    <a:pt x="6540450" y="3474324"/>
                    <a:pt x="6538168" y="3475217"/>
                  </a:cubicBezTo>
                  <a:cubicBezTo>
                    <a:pt x="6535886" y="3476110"/>
                    <a:pt x="6533877" y="3477325"/>
                    <a:pt x="6532140" y="3478863"/>
                  </a:cubicBezTo>
                  <a:cubicBezTo>
                    <a:pt x="6530404" y="3480401"/>
                    <a:pt x="6529065" y="3482162"/>
                    <a:pt x="6528122" y="3484146"/>
                  </a:cubicBezTo>
                  <a:cubicBezTo>
                    <a:pt x="6527180" y="3486131"/>
                    <a:pt x="6526708" y="3488214"/>
                    <a:pt x="6526708" y="3490397"/>
                  </a:cubicBezTo>
                  <a:cubicBezTo>
                    <a:pt x="6526708" y="3494267"/>
                    <a:pt x="6527998" y="3497541"/>
                    <a:pt x="6530578" y="3500220"/>
                  </a:cubicBezTo>
                  <a:cubicBezTo>
                    <a:pt x="6533158" y="3502899"/>
                    <a:pt x="6536233" y="3504238"/>
                    <a:pt x="6539805" y="3504238"/>
                  </a:cubicBezTo>
                  <a:cubicBezTo>
                    <a:pt x="6541492" y="3504238"/>
                    <a:pt x="6543377" y="3503693"/>
                    <a:pt x="6545461" y="3502601"/>
                  </a:cubicBezTo>
                  <a:cubicBezTo>
                    <a:pt x="6547544" y="3501510"/>
                    <a:pt x="6549603" y="3500344"/>
                    <a:pt x="6551637" y="3499104"/>
                  </a:cubicBezTo>
                  <a:cubicBezTo>
                    <a:pt x="6553671" y="3497863"/>
                    <a:pt x="6555532" y="3496698"/>
                    <a:pt x="6557218" y="3495606"/>
                  </a:cubicBezTo>
                  <a:cubicBezTo>
                    <a:pt x="6558905" y="3494515"/>
                    <a:pt x="6560195" y="3493969"/>
                    <a:pt x="6561088" y="3493969"/>
                  </a:cubicBezTo>
                  <a:cubicBezTo>
                    <a:pt x="6562378" y="3493969"/>
                    <a:pt x="6563816" y="3494540"/>
                    <a:pt x="6565404" y="3495681"/>
                  </a:cubicBezTo>
                  <a:cubicBezTo>
                    <a:pt x="6566991" y="3496822"/>
                    <a:pt x="6568628" y="3498409"/>
                    <a:pt x="6570315" y="3500443"/>
                  </a:cubicBezTo>
                  <a:cubicBezTo>
                    <a:pt x="6572002" y="3502477"/>
                    <a:pt x="6573738" y="3504908"/>
                    <a:pt x="6575524" y="3507736"/>
                  </a:cubicBezTo>
                  <a:cubicBezTo>
                    <a:pt x="6577309" y="3510563"/>
                    <a:pt x="6579046" y="3513664"/>
                    <a:pt x="6580733" y="3517037"/>
                  </a:cubicBezTo>
                  <a:lnTo>
                    <a:pt x="6580733" y="3582373"/>
                  </a:lnTo>
                  <a:cubicBezTo>
                    <a:pt x="6580733" y="3586441"/>
                    <a:pt x="6580485" y="3590112"/>
                    <a:pt x="6579989" y="3593386"/>
                  </a:cubicBezTo>
                  <a:cubicBezTo>
                    <a:pt x="6579493" y="3596661"/>
                    <a:pt x="6578426" y="3599439"/>
                    <a:pt x="6576789" y="3601721"/>
                  </a:cubicBezTo>
                  <a:cubicBezTo>
                    <a:pt x="6575152" y="3604003"/>
                    <a:pt x="6572746" y="3605764"/>
                    <a:pt x="6569571" y="3607004"/>
                  </a:cubicBezTo>
                  <a:cubicBezTo>
                    <a:pt x="6566396" y="3608244"/>
                    <a:pt x="6562179" y="3608864"/>
                    <a:pt x="6556920" y="3608864"/>
                  </a:cubicBezTo>
                  <a:lnTo>
                    <a:pt x="6556920" y="3614222"/>
                  </a:lnTo>
                  <a:lnTo>
                    <a:pt x="6626721" y="3614222"/>
                  </a:lnTo>
                  <a:lnTo>
                    <a:pt x="6626721" y="3608864"/>
                  </a:lnTo>
                  <a:cubicBezTo>
                    <a:pt x="6622355" y="3608864"/>
                    <a:pt x="6618783" y="3608567"/>
                    <a:pt x="6616005" y="3607971"/>
                  </a:cubicBezTo>
                  <a:cubicBezTo>
                    <a:pt x="6613226" y="3607376"/>
                    <a:pt x="6611044" y="3606186"/>
                    <a:pt x="6609457" y="3604400"/>
                  </a:cubicBezTo>
                  <a:cubicBezTo>
                    <a:pt x="6607869" y="3602614"/>
                    <a:pt x="6606778" y="3600059"/>
                    <a:pt x="6606182" y="3596735"/>
                  </a:cubicBezTo>
                  <a:cubicBezTo>
                    <a:pt x="6605587" y="3593411"/>
                    <a:pt x="6605290" y="3589021"/>
                    <a:pt x="6605290" y="3583564"/>
                  </a:cubicBezTo>
                  <a:lnTo>
                    <a:pt x="6605290" y="3530730"/>
                  </a:lnTo>
                  <a:cubicBezTo>
                    <a:pt x="6605290" y="3514656"/>
                    <a:pt x="6605637" y="3505230"/>
                    <a:pt x="6606331" y="3502452"/>
                  </a:cubicBezTo>
                  <a:cubicBezTo>
                    <a:pt x="6607621" y="3496598"/>
                    <a:pt x="6610945" y="3493671"/>
                    <a:pt x="6616303" y="3493671"/>
                  </a:cubicBezTo>
                  <a:cubicBezTo>
                    <a:pt x="6619379" y="3493671"/>
                    <a:pt x="6622851" y="3494416"/>
                    <a:pt x="6626721" y="3495904"/>
                  </a:cubicBezTo>
                  <a:lnTo>
                    <a:pt x="6628209" y="3490546"/>
                  </a:lnTo>
                  <a:close/>
                  <a:moveTo>
                    <a:pt x="6675386" y="3473877"/>
                  </a:moveTo>
                  <a:lnTo>
                    <a:pt x="6668839" y="3473877"/>
                  </a:lnTo>
                  <a:lnTo>
                    <a:pt x="6668839" y="3583415"/>
                  </a:lnTo>
                  <a:cubicBezTo>
                    <a:pt x="6668839" y="3587780"/>
                    <a:pt x="6668690" y="3591328"/>
                    <a:pt x="6668392" y="3594056"/>
                  </a:cubicBezTo>
                  <a:cubicBezTo>
                    <a:pt x="6668095" y="3596785"/>
                    <a:pt x="6667649" y="3598992"/>
                    <a:pt x="6667053" y="3600679"/>
                  </a:cubicBezTo>
                  <a:cubicBezTo>
                    <a:pt x="6666458" y="3602366"/>
                    <a:pt x="6665689" y="3603631"/>
                    <a:pt x="6664746" y="3604474"/>
                  </a:cubicBezTo>
                  <a:cubicBezTo>
                    <a:pt x="6663804" y="3605317"/>
                    <a:pt x="6662737" y="3606086"/>
                    <a:pt x="6661547" y="3606781"/>
                  </a:cubicBezTo>
                  <a:cubicBezTo>
                    <a:pt x="6658966" y="3608170"/>
                    <a:pt x="6654502" y="3608864"/>
                    <a:pt x="6648152" y="3608864"/>
                  </a:cubicBezTo>
                  <a:lnTo>
                    <a:pt x="6648152" y="3614222"/>
                  </a:lnTo>
                  <a:lnTo>
                    <a:pt x="6714380" y="3614222"/>
                  </a:lnTo>
                  <a:lnTo>
                    <a:pt x="6714380" y="3608864"/>
                  </a:lnTo>
                  <a:cubicBezTo>
                    <a:pt x="6711007" y="3608864"/>
                    <a:pt x="6708253" y="3608716"/>
                    <a:pt x="6706120" y="3608418"/>
                  </a:cubicBezTo>
                  <a:cubicBezTo>
                    <a:pt x="6703987" y="3608120"/>
                    <a:pt x="6702251" y="3607624"/>
                    <a:pt x="6700911" y="3606930"/>
                  </a:cubicBezTo>
                  <a:cubicBezTo>
                    <a:pt x="6699571" y="3606235"/>
                    <a:pt x="6698530" y="3605367"/>
                    <a:pt x="6697785" y="3604325"/>
                  </a:cubicBezTo>
                  <a:cubicBezTo>
                    <a:pt x="6697042" y="3603283"/>
                    <a:pt x="6696322" y="3602018"/>
                    <a:pt x="6695627" y="3600530"/>
                  </a:cubicBezTo>
                  <a:cubicBezTo>
                    <a:pt x="6694239" y="3597454"/>
                    <a:pt x="6693545" y="3591749"/>
                    <a:pt x="6693545" y="3583415"/>
                  </a:cubicBezTo>
                  <a:lnTo>
                    <a:pt x="6693545" y="3530878"/>
                  </a:lnTo>
                  <a:cubicBezTo>
                    <a:pt x="6693545" y="3522246"/>
                    <a:pt x="6693693" y="3515450"/>
                    <a:pt x="6693990" y="3510489"/>
                  </a:cubicBezTo>
                  <a:cubicBezTo>
                    <a:pt x="6694288" y="3505528"/>
                    <a:pt x="6694809" y="3501807"/>
                    <a:pt x="6695553" y="3499327"/>
                  </a:cubicBezTo>
                  <a:cubicBezTo>
                    <a:pt x="6696297" y="3496846"/>
                    <a:pt x="6697389" y="3495284"/>
                    <a:pt x="6698827" y="3494639"/>
                  </a:cubicBezTo>
                  <a:cubicBezTo>
                    <a:pt x="6700266" y="3493994"/>
                    <a:pt x="6702077" y="3493671"/>
                    <a:pt x="6704259" y="3493671"/>
                  </a:cubicBezTo>
                  <a:cubicBezTo>
                    <a:pt x="6707038" y="3493671"/>
                    <a:pt x="6710411" y="3494416"/>
                    <a:pt x="6714380" y="3495904"/>
                  </a:cubicBezTo>
                  <a:lnTo>
                    <a:pt x="6716464" y="3490546"/>
                  </a:lnTo>
                  <a:close/>
                  <a:moveTo>
                    <a:pt x="6802337" y="3473877"/>
                  </a:moveTo>
                  <a:cubicBezTo>
                    <a:pt x="6791820" y="3473877"/>
                    <a:pt x="6782891" y="3475415"/>
                    <a:pt x="6775548" y="3478491"/>
                  </a:cubicBezTo>
                  <a:cubicBezTo>
                    <a:pt x="6768206" y="3481567"/>
                    <a:pt x="6762898" y="3486875"/>
                    <a:pt x="6759624" y="3494416"/>
                  </a:cubicBezTo>
                  <a:cubicBezTo>
                    <a:pt x="6757838" y="3498781"/>
                    <a:pt x="6756945" y="3507512"/>
                    <a:pt x="6756945" y="3520609"/>
                  </a:cubicBezTo>
                  <a:lnTo>
                    <a:pt x="6756945" y="3566895"/>
                  </a:lnTo>
                  <a:cubicBezTo>
                    <a:pt x="6756945" y="3573443"/>
                    <a:pt x="6756870" y="3578702"/>
                    <a:pt x="6756722" y="3582671"/>
                  </a:cubicBezTo>
                  <a:cubicBezTo>
                    <a:pt x="6756573" y="3586639"/>
                    <a:pt x="6756399" y="3589368"/>
                    <a:pt x="6756200" y="3590856"/>
                  </a:cubicBezTo>
                  <a:cubicBezTo>
                    <a:pt x="6755704" y="3593734"/>
                    <a:pt x="6754886" y="3595668"/>
                    <a:pt x="6753745" y="3596661"/>
                  </a:cubicBezTo>
                  <a:cubicBezTo>
                    <a:pt x="6752604" y="3597653"/>
                    <a:pt x="6751289" y="3598149"/>
                    <a:pt x="6749801" y="3598149"/>
                  </a:cubicBezTo>
                  <a:cubicBezTo>
                    <a:pt x="6748809" y="3598149"/>
                    <a:pt x="6747866" y="3598000"/>
                    <a:pt x="6746973" y="3597702"/>
                  </a:cubicBezTo>
                  <a:cubicBezTo>
                    <a:pt x="6746080" y="3597405"/>
                    <a:pt x="6745038" y="3596809"/>
                    <a:pt x="6743848" y="3595916"/>
                  </a:cubicBezTo>
                  <a:cubicBezTo>
                    <a:pt x="6742657" y="3595023"/>
                    <a:pt x="6741269" y="3593808"/>
                    <a:pt x="6739681" y="3592270"/>
                  </a:cubicBezTo>
                  <a:cubicBezTo>
                    <a:pt x="6738094" y="3590732"/>
                    <a:pt x="6736059" y="3588723"/>
                    <a:pt x="6733579" y="3586243"/>
                  </a:cubicBezTo>
                  <a:lnTo>
                    <a:pt x="6733579" y="3594577"/>
                  </a:lnTo>
                  <a:cubicBezTo>
                    <a:pt x="6744790" y="3609460"/>
                    <a:pt x="6755407" y="3616901"/>
                    <a:pt x="6765428" y="3616901"/>
                  </a:cubicBezTo>
                  <a:cubicBezTo>
                    <a:pt x="6770191" y="3616901"/>
                    <a:pt x="6774060" y="3615214"/>
                    <a:pt x="6777036" y="3611841"/>
                  </a:cubicBezTo>
                  <a:cubicBezTo>
                    <a:pt x="6780013" y="3608468"/>
                    <a:pt x="6781501" y="3602713"/>
                    <a:pt x="6781501" y="3594577"/>
                  </a:cubicBezTo>
                  <a:cubicBezTo>
                    <a:pt x="6795492" y="3605491"/>
                    <a:pt x="6804272" y="3611742"/>
                    <a:pt x="6807844" y="3613329"/>
                  </a:cubicBezTo>
                  <a:cubicBezTo>
                    <a:pt x="6813103" y="3615810"/>
                    <a:pt x="6818807" y="3617050"/>
                    <a:pt x="6824959" y="3617050"/>
                  </a:cubicBezTo>
                  <a:cubicBezTo>
                    <a:pt x="6829622" y="3617050"/>
                    <a:pt x="6833939" y="3616207"/>
                    <a:pt x="6837907" y="3614520"/>
                  </a:cubicBezTo>
                  <a:cubicBezTo>
                    <a:pt x="6841877" y="3612833"/>
                    <a:pt x="6845300" y="3610452"/>
                    <a:pt x="6848177" y="3607376"/>
                  </a:cubicBezTo>
                  <a:cubicBezTo>
                    <a:pt x="6851054" y="3604300"/>
                    <a:pt x="6853311" y="3600604"/>
                    <a:pt x="6854948" y="3596288"/>
                  </a:cubicBezTo>
                  <a:cubicBezTo>
                    <a:pt x="6856585" y="3591972"/>
                    <a:pt x="6857403" y="3587185"/>
                    <a:pt x="6857403" y="3581927"/>
                  </a:cubicBezTo>
                  <a:cubicBezTo>
                    <a:pt x="6857403" y="3578057"/>
                    <a:pt x="6856883" y="3574485"/>
                    <a:pt x="6855841" y="3571211"/>
                  </a:cubicBezTo>
                  <a:cubicBezTo>
                    <a:pt x="6854799" y="3567937"/>
                    <a:pt x="6853237" y="3564836"/>
                    <a:pt x="6851153" y="3561909"/>
                  </a:cubicBezTo>
                  <a:cubicBezTo>
                    <a:pt x="6849070" y="3558982"/>
                    <a:pt x="6846415" y="3556179"/>
                    <a:pt x="6843191" y="3553500"/>
                  </a:cubicBezTo>
                  <a:cubicBezTo>
                    <a:pt x="6839966" y="3550821"/>
                    <a:pt x="6836171" y="3548192"/>
                    <a:pt x="6831805" y="3545612"/>
                  </a:cubicBezTo>
                  <a:cubicBezTo>
                    <a:pt x="6821586" y="3539560"/>
                    <a:pt x="6804818" y="3532317"/>
                    <a:pt x="6781501" y="3523884"/>
                  </a:cubicBezTo>
                  <a:lnTo>
                    <a:pt x="6781501" y="3518526"/>
                  </a:lnTo>
                  <a:cubicBezTo>
                    <a:pt x="6781501" y="3511680"/>
                    <a:pt x="6782072" y="3505975"/>
                    <a:pt x="6783213" y="3501411"/>
                  </a:cubicBezTo>
                  <a:cubicBezTo>
                    <a:pt x="6784354" y="3496846"/>
                    <a:pt x="6785992" y="3493200"/>
                    <a:pt x="6788125" y="3490472"/>
                  </a:cubicBezTo>
                  <a:cubicBezTo>
                    <a:pt x="6790258" y="3487743"/>
                    <a:pt x="6792912" y="3485808"/>
                    <a:pt x="6796087" y="3484667"/>
                  </a:cubicBezTo>
                  <a:cubicBezTo>
                    <a:pt x="6799262" y="3483526"/>
                    <a:pt x="6802833" y="3482956"/>
                    <a:pt x="6806803" y="3482956"/>
                  </a:cubicBezTo>
                  <a:cubicBezTo>
                    <a:pt x="6809977" y="3482956"/>
                    <a:pt x="6812829" y="3483427"/>
                    <a:pt x="6815360" y="3484370"/>
                  </a:cubicBezTo>
                  <a:cubicBezTo>
                    <a:pt x="6817889" y="3485312"/>
                    <a:pt x="6820048" y="3486553"/>
                    <a:pt x="6821834" y="3488090"/>
                  </a:cubicBezTo>
                  <a:cubicBezTo>
                    <a:pt x="6823620" y="3489628"/>
                    <a:pt x="6824984" y="3491414"/>
                    <a:pt x="6825927" y="3493448"/>
                  </a:cubicBezTo>
                  <a:cubicBezTo>
                    <a:pt x="6826869" y="3495482"/>
                    <a:pt x="6827341" y="3497541"/>
                    <a:pt x="6827341" y="3499625"/>
                  </a:cubicBezTo>
                  <a:lnTo>
                    <a:pt x="6827043" y="3508257"/>
                  </a:lnTo>
                  <a:cubicBezTo>
                    <a:pt x="6827043" y="3512821"/>
                    <a:pt x="6828209" y="3516343"/>
                    <a:pt x="6830540" y="3518823"/>
                  </a:cubicBezTo>
                  <a:cubicBezTo>
                    <a:pt x="6832872" y="3521304"/>
                    <a:pt x="6835923" y="3522544"/>
                    <a:pt x="6839693" y="3522544"/>
                  </a:cubicBezTo>
                  <a:cubicBezTo>
                    <a:pt x="6843364" y="3522544"/>
                    <a:pt x="6846366" y="3521254"/>
                    <a:pt x="6848697" y="3518675"/>
                  </a:cubicBezTo>
                  <a:cubicBezTo>
                    <a:pt x="6851029" y="3516095"/>
                    <a:pt x="6852195" y="3512573"/>
                    <a:pt x="6852195" y="3508108"/>
                  </a:cubicBezTo>
                  <a:cubicBezTo>
                    <a:pt x="6852195" y="3503941"/>
                    <a:pt x="6851078" y="3499823"/>
                    <a:pt x="6848846" y="3495755"/>
                  </a:cubicBezTo>
                  <a:cubicBezTo>
                    <a:pt x="6846614" y="3491687"/>
                    <a:pt x="6843389" y="3488016"/>
                    <a:pt x="6839172" y="3484742"/>
                  </a:cubicBezTo>
                  <a:cubicBezTo>
                    <a:pt x="6834955" y="3481468"/>
                    <a:pt x="6829747" y="3478838"/>
                    <a:pt x="6823546" y="3476854"/>
                  </a:cubicBezTo>
                  <a:cubicBezTo>
                    <a:pt x="6817344" y="3474870"/>
                    <a:pt x="6810275" y="3473877"/>
                    <a:pt x="6802337" y="3473877"/>
                  </a:cubicBezTo>
                  <a:close/>
                  <a:moveTo>
                    <a:pt x="7635031" y="3473877"/>
                  </a:moveTo>
                  <a:lnTo>
                    <a:pt x="7628631" y="3473877"/>
                  </a:lnTo>
                  <a:lnTo>
                    <a:pt x="7628631" y="3502750"/>
                  </a:lnTo>
                  <a:cubicBezTo>
                    <a:pt x="7612657" y="3483502"/>
                    <a:pt x="7597427" y="3473877"/>
                    <a:pt x="7582941" y="3473877"/>
                  </a:cubicBezTo>
                  <a:cubicBezTo>
                    <a:pt x="7577881" y="3473877"/>
                    <a:pt x="7573218" y="3474721"/>
                    <a:pt x="7568951" y="3476407"/>
                  </a:cubicBezTo>
                  <a:cubicBezTo>
                    <a:pt x="7564685" y="3478094"/>
                    <a:pt x="7560964" y="3480922"/>
                    <a:pt x="7557789" y="3484891"/>
                  </a:cubicBezTo>
                  <a:cubicBezTo>
                    <a:pt x="7554614" y="3488859"/>
                    <a:pt x="7552133" y="3494118"/>
                    <a:pt x="7550347" y="3500666"/>
                  </a:cubicBezTo>
                  <a:cubicBezTo>
                    <a:pt x="7548561" y="3507215"/>
                    <a:pt x="7547669" y="3515400"/>
                    <a:pt x="7547669" y="3525223"/>
                  </a:cubicBezTo>
                  <a:lnTo>
                    <a:pt x="7547669" y="3583415"/>
                  </a:lnTo>
                  <a:cubicBezTo>
                    <a:pt x="7547669" y="3589269"/>
                    <a:pt x="7547347" y="3593882"/>
                    <a:pt x="7546701" y="3597256"/>
                  </a:cubicBezTo>
                  <a:cubicBezTo>
                    <a:pt x="7546057" y="3600629"/>
                    <a:pt x="7544940" y="3603184"/>
                    <a:pt x="7543353" y="3604920"/>
                  </a:cubicBezTo>
                  <a:cubicBezTo>
                    <a:pt x="7541765" y="3606657"/>
                    <a:pt x="7539632" y="3607748"/>
                    <a:pt x="7536953" y="3608195"/>
                  </a:cubicBezTo>
                  <a:cubicBezTo>
                    <a:pt x="7534274" y="3608641"/>
                    <a:pt x="7530901" y="3608864"/>
                    <a:pt x="7526833" y="3608864"/>
                  </a:cubicBezTo>
                  <a:lnTo>
                    <a:pt x="7526833" y="3614222"/>
                  </a:lnTo>
                  <a:lnTo>
                    <a:pt x="7594252" y="3614222"/>
                  </a:lnTo>
                  <a:lnTo>
                    <a:pt x="7594252" y="3608864"/>
                  </a:lnTo>
                  <a:lnTo>
                    <a:pt x="7591424" y="3608864"/>
                  </a:lnTo>
                  <a:cubicBezTo>
                    <a:pt x="7586959" y="3608864"/>
                    <a:pt x="7583462" y="3608468"/>
                    <a:pt x="7580932" y="3607674"/>
                  </a:cubicBezTo>
                  <a:cubicBezTo>
                    <a:pt x="7578402" y="3606880"/>
                    <a:pt x="7576492" y="3605516"/>
                    <a:pt x="7575202" y="3603581"/>
                  </a:cubicBezTo>
                  <a:cubicBezTo>
                    <a:pt x="7573912" y="3601646"/>
                    <a:pt x="7573093" y="3599042"/>
                    <a:pt x="7572747" y="3595768"/>
                  </a:cubicBezTo>
                  <a:cubicBezTo>
                    <a:pt x="7572399" y="3592493"/>
                    <a:pt x="7572225" y="3588376"/>
                    <a:pt x="7572225" y="3583415"/>
                  </a:cubicBezTo>
                  <a:lnTo>
                    <a:pt x="7572225" y="3527604"/>
                  </a:lnTo>
                  <a:cubicBezTo>
                    <a:pt x="7572225" y="3515202"/>
                    <a:pt x="7573838" y="3506198"/>
                    <a:pt x="7577062" y="3500592"/>
                  </a:cubicBezTo>
                  <a:cubicBezTo>
                    <a:pt x="7580287" y="3494986"/>
                    <a:pt x="7585719" y="3492183"/>
                    <a:pt x="7593359" y="3492183"/>
                  </a:cubicBezTo>
                  <a:cubicBezTo>
                    <a:pt x="7605166" y="3492183"/>
                    <a:pt x="7616923" y="3498632"/>
                    <a:pt x="7628631" y="3511531"/>
                  </a:cubicBezTo>
                  <a:lnTo>
                    <a:pt x="7628631" y="3583415"/>
                  </a:lnTo>
                  <a:cubicBezTo>
                    <a:pt x="7628631" y="3592444"/>
                    <a:pt x="7628086" y="3598149"/>
                    <a:pt x="7626994" y="3600530"/>
                  </a:cubicBezTo>
                  <a:cubicBezTo>
                    <a:pt x="7626300" y="3602018"/>
                    <a:pt x="7625531" y="3603308"/>
                    <a:pt x="7624687" y="3604400"/>
                  </a:cubicBezTo>
                  <a:cubicBezTo>
                    <a:pt x="7623844" y="3605491"/>
                    <a:pt x="7622703" y="3606359"/>
                    <a:pt x="7621264" y="3607004"/>
                  </a:cubicBezTo>
                  <a:cubicBezTo>
                    <a:pt x="7619826" y="3607649"/>
                    <a:pt x="7617940" y="3608120"/>
                    <a:pt x="7615608" y="3608418"/>
                  </a:cubicBezTo>
                  <a:cubicBezTo>
                    <a:pt x="7613277" y="3608716"/>
                    <a:pt x="7610226" y="3608864"/>
                    <a:pt x="7606456" y="3608864"/>
                  </a:cubicBezTo>
                  <a:lnTo>
                    <a:pt x="7606456" y="3614222"/>
                  </a:lnTo>
                  <a:lnTo>
                    <a:pt x="7673875" y="3614222"/>
                  </a:lnTo>
                  <a:lnTo>
                    <a:pt x="7673875" y="3608864"/>
                  </a:lnTo>
                  <a:lnTo>
                    <a:pt x="7670898" y="3608864"/>
                  </a:lnTo>
                  <a:cubicBezTo>
                    <a:pt x="7667326" y="3608864"/>
                    <a:pt x="7664399" y="3608468"/>
                    <a:pt x="7662117" y="3607674"/>
                  </a:cubicBezTo>
                  <a:cubicBezTo>
                    <a:pt x="7659836" y="3606880"/>
                    <a:pt x="7658024" y="3605491"/>
                    <a:pt x="7656685" y="3603507"/>
                  </a:cubicBezTo>
                  <a:cubicBezTo>
                    <a:pt x="7655346" y="3601522"/>
                    <a:pt x="7654428" y="3598918"/>
                    <a:pt x="7653932" y="3595693"/>
                  </a:cubicBezTo>
                  <a:cubicBezTo>
                    <a:pt x="7653436" y="3592469"/>
                    <a:pt x="7653188" y="3588376"/>
                    <a:pt x="7653188" y="3583415"/>
                  </a:cubicBezTo>
                  <a:lnTo>
                    <a:pt x="7653188" y="3532813"/>
                  </a:lnTo>
                  <a:cubicBezTo>
                    <a:pt x="7653188" y="3516641"/>
                    <a:pt x="7653585" y="3506669"/>
                    <a:pt x="7654378" y="3502899"/>
                  </a:cubicBezTo>
                  <a:cubicBezTo>
                    <a:pt x="7655073" y="3499327"/>
                    <a:pt x="7656190" y="3496896"/>
                    <a:pt x="7657727" y="3495606"/>
                  </a:cubicBezTo>
                  <a:cubicBezTo>
                    <a:pt x="7659265" y="3494316"/>
                    <a:pt x="7661324" y="3493671"/>
                    <a:pt x="7663903" y="3493671"/>
                  </a:cubicBezTo>
                  <a:cubicBezTo>
                    <a:pt x="7666681" y="3493671"/>
                    <a:pt x="7670005" y="3494416"/>
                    <a:pt x="7673875" y="3495904"/>
                  </a:cubicBezTo>
                  <a:lnTo>
                    <a:pt x="7676107" y="3490546"/>
                  </a:lnTo>
                  <a:close/>
                  <a:moveTo>
                    <a:pt x="8106518" y="3473877"/>
                  </a:moveTo>
                  <a:cubicBezTo>
                    <a:pt x="8096894" y="3473877"/>
                    <a:pt x="8088063" y="3475762"/>
                    <a:pt x="8080027" y="3479533"/>
                  </a:cubicBezTo>
                  <a:cubicBezTo>
                    <a:pt x="8071990" y="3483303"/>
                    <a:pt x="8065070" y="3488363"/>
                    <a:pt x="8059265" y="3494713"/>
                  </a:cubicBezTo>
                  <a:cubicBezTo>
                    <a:pt x="8053461" y="3501063"/>
                    <a:pt x="8048946" y="3508455"/>
                    <a:pt x="8045722" y="3516889"/>
                  </a:cubicBezTo>
                  <a:cubicBezTo>
                    <a:pt x="8042497" y="3525322"/>
                    <a:pt x="8040885" y="3534202"/>
                    <a:pt x="8040885" y="3543529"/>
                  </a:cubicBezTo>
                  <a:cubicBezTo>
                    <a:pt x="8040885" y="3553352"/>
                    <a:pt x="8042547" y="3562753"/>
                    <a:pt x="8045871" y="3571732"/>
                  </a:cubicBezTo>
                  <a:cubicBezTo>
                    <a:pt x="8049195" y="3580711"/>
                    <a:pt x="8053833" y="3588673"/>
                    <a:pt x="8059786" y="3595619"/>
                  </a:cubicBezTo>
                  <a:cubicBezTo>
                    <a:pt x="8065739" y="3602564"/>
                    <a:pt x="8072833" y="3608095"/>
                    <a:pt x="8081069" y="3612213"/>
                  </a:cubicBezTo>
                  <a:cubicBezTo>
                    <a:pt x="8089304" y="3616331"/>
                    <a:pt x="8098333" y="3618389"/>
                    <a:pt x="8108155" y="3618389"/>
                  </a:cubicBezTo>
                  <a:cubicBezTo>
                    <a:pt x="8117780" y="3618389"/>
                    <a:pt x="8126535" y="3616405"/>
                    <a:pt x="8134423" y="3612436"/>
                  </a:cubicBezTo>
                  <a:cubicBezTo>
                    <a:pt x="8142311" y="3608468"/>
                    <a:pt x="8149083" y="3603184"/>
                    <a:pt x="8154739" y="3596586"/>
                  </a:cubicBezTo>
                  <a:cubicBezTo>
                    <a:pt x="8160394" y="3589988"/>
                    <a:pt x="8164760" y="3582423"/>
                    <a:pt x="8167835" y="3573890"/>
                  </a:cubicBezTo>
                  <a:cubicBezTo>
                    <a:pt x="8170911" y="3565357"/>
                    <a:pt x="8172449" y="3556527"/>
                    <a:pt x="8172449" y="3547398"/>
                  </a:cubicBezTo>
                  <a:cubicBezTo>
                    <a:pt x="8172449" y="3538171"/>
                    <a:pt x="8170862" y="3529142"/>
                    <a:pt x="8167687" y="3520312"/>
                  </a:cubicBezTo>
                  <a:cubicBezTo>
                    <a:pt x="8164512" y="3511481"/>
                    <a:pt x="8160022" y="3503618"/>
                    <a:pt x="8154218" y="3496722"/>
                  </a:cubicBezTo>
                  <a:cubicBezTo>
                    <a:pt x="8148413" y="3489827"/>
                    <a:pt x="8141469" y="3484295"/>
                    <a:pt x="8133382" y="3480128"/>
                  </a:cubicBezTo>
                  <a:cubicBezTo>
                    <a:pt x="8125296" y="3475961"/>
                    <a:pt x="8116341" y="3473877"/>
                    <a:pt x="8106518" y="3473877"/>
                  </a:cubicBezTo>
                  <a:close/>
                  <a:moveTo>
                    <a:pt x="8593186" y="3473877"/>
                  </a:moveTo>
                  <a:cubicBezTo>
                    <a:pt x="8591301" y="3473877"/>
                    <a:pt x="8588870" y="3474175"/>
                    <a:pt x="8585894" y="3474770"/>
                  </a:cubicBezTo>
                  <a:cubicBezTo>
                    <a:pt x="8582917" y="3475366"/>
                    <a:pt x="8579916" y="3476011"/>
                    <a:pt x="8576889" y="3476705"/>
                  </a:cubicBezTo>
                  <a:cubicBezTo>
                    <a:pt x="8573863" y="3477400"/>
                    <a:pt x="8571110" y="3478045"/>
                    <a:pt x="8568630" y="3478640"/>
                  </a:cubicBezTo>
                  <a:cubicBezTo>
                    <a:pt x="8566149" y="3479235"/>
                    <a:pt x="8564462" y="3479533"/>
                    <a:pt x="8563570" y="3479533"/>
                  </a:cubicBezTo>
                  <a:cubicBezTo>
                    <a:pt x="8561981" y="3479533"/>
                    <a:pt x="8560741" y="3479186"/>
                    <a:pt x="8559849" y="3478491"/>
                  </a:cubicBezTo>
                  <a:cubicBezTo>
                    <a:pt x="8558956" y="3477796"/>
                    <a:pt x="8557914" y="3476259"/>
                    <a:pt x="8556723" y="3473877"/>
                  </a:cubicBezTo>
                  <a:lnTo>
                    <a:pt x="8551812" y="3473877"/>
                  </a:lnTo>
                  <a:lnTo>
                    <a:pt x="8551812" y="3520312"/>
                  </a:lnTo>
                  <a:lnTo>
                    <a:pt x="8556723" y="3520312"/>
                  </a:lnTo>
                  <a:cubicBezTo>
                    <a:pt x="8558609" y="3512970"/>
                    <a:pt x="8560741" y="3506892"/>
                    <a:pt x="8563123" y="3502080"/>
                  </a:cubicBezTo>
                  <a:cubicBezTo>
                    <a:pt x="8565505" y="3497268"/>
                    <a:pt x="8568208" y="3493423"/>
                    <a:pt x="8571234" y="3490546"/>
                  </a:cubicBezTo>
                  <a:cubicBezTo>
                    <a:pt x="8574260" y="3487669"/>
                    <a:pt x="8577634" y="3485635"/>
                    <a:pt x="8581355" y="3484444"/>
                  </a:cubicBezTo>
                  <a:cubicBezTo>
                    <a:pt x="8585075" y="3483253"/>
                    <a:pt x="8589217" y="3482658"/>
                    <a:pt x="8593781" y="3482658"/>
                  </a:cubicBezTo>
                  <a:cubicBezTo>
                    <a:pt x="8597254" y="3482658"/>
                    <a:pt x="8600405" y="3483179"/>
                    <a:pt x="8603232" y="3484221"/>
                  </a:cubicBezTo>
                  <a:cubicBezTo>
                    <a:pt x="8606060" y="3485263"/>
                    <a:pt x="8608491" y="3486602"/>
                    <a:pt x="8610525" y="3488239"/>
                  </a:cubicBezTo>
                  <a:cubicBezTo>
                    <a:pt x="8612558" y="3489876"/>
                    <a:pt x="8614146" y="3491762"/>
                    <a:pt x="8615287" y="3493895"/>
                  </a:cubicBezTo>
                  <a:cubicBezTo>
                    <a:pt x="8616429" y="3496028"/>
                    <a:pt x="8616998" y="3498186"/>
                    <a:pt x="8616998" y="3500369"/>
                  </a:cubicBezTo>
                  <a:cubicBezTo>
                    <a:pt x="8616998" y="3503147"/>
                    <a:pt x="8616602" y="3505727"/>
                    <a:pt x="8615808" y="3508108"/>
                  </a:cubicBezTo>
                  <a:cubicBezTo>
                    <a:pt x="8615014" y="3510489"/>
                    <a:pt x="8613352" y="3512945"/>
                    <a:pt x="8610823" y="3515475"/>
                  </a:cubicBezTo>
                  <a:cubicBezTo>
                    <a:pt x="8608292" y="3518005"/>
                    <a:pt x="8604671" y="3520709"/>
                    <a:pt x="8599958" y="3523586"/>
                  </a:cubicBezTo>
                  <a:cubicBezTo>
                    <a:pt x="8595245" y="3526463"/>
                    <a:pt x="8588919" y="3529837"/>
                    <a:pt x="8580982" y="3533706"/>
                  </a:cubicBezTo>
                  <a:cubicBezTo>
                    <a:pt x="8573640" y="3537278"/>
                    <a:pt x="8567464" y="3540800"/>
                    <a:pt x="8562453" y="3544273"/>
                  </a:cubicBezTo>
                  <a:cubicBezTo>
                    <a:pt x="8557443" y="3547746"/>
                    <a:pt x="8553375" y="3551218"/>
                    <a:pt x="8550250" y="3554691"/>
                  </a:cubicBezTo>
                  <a:cubicBezTo>
                    <a:pt x="8547124" y="3558164"/>
                    <a:pt x="8544892" y="3561760"/>
                    <a:pt x="8543552" y="3565481"/>
                  </a:cubicBezTo>
                  <a:cubicBezTo>
                    <a:pt x="8542213" y="3569202"/>
                    <a:pt x="8541543" y="3573046"/>
                    <a:pt x="8541543" y="3577015"/>
                  </a:cubicBezTo>
                  <a:cubicBezTo>
                    <a:pt x="8541543" y="3583266"/>
                    <a:pt x="8542857" y="3588946"/>
                    <a:pt x="8545487" y="3594056"/>
                  </a:cubicBezTo>
                  <a:cubicBezTo>
                    <a:pt x="8548116" y="3599166"/>
                    <a:pt x="8551564" y="3603507"/>
                    <a:pt x="8555831" y="3607078"/>
                  </a:cubicBezTo>
                  <a:cubicBezTo>
                    <a:pt x="8560097" y="3610650"/>
                    <a:pt x="8564958" y="3613428"/>
                    <a:pt x="8570415" y="3615413"/>
                  </a:cubicBezTo>
                  <a:cubicBezTo>
                    <a:pt x="8575873" y="3617397"/>
                    <a:pt x="8581429" y="3618389"/>
                    <a:pt x="8587084" y="3618389"/>
                  </a:cubicBezTo>
                  <a:cubicBezTo>
                    <a:pt x="8591251" y="3618389"/>
                    <a:pt x="8595717" y="3618042"/>
                    <a:pt x="8600478" y="3617348"/>
                  </a:cubicBezTo>
                  <a:cubicBezTo>
                    <a:pt x="8605241" y="3616653"/>
                    <a:pt x="8610301" y="3615512"/>
                    <a:pt x="8615659" y="3613925"/>
                  </a:cubicBezTo>
                  <a:cubicBezTo>
                    <a:pt x="8617346" y="3613428"/>
                    <a:pt x="8618834" y="3613056"/>
                    <a:pt x="8620124" y="3612808"/>
                  </a:cubicBezTo>
                  <a:cubicBezTo>
                    <a:pt x="8621414" y="3612560"/>
                    <a:pt x="8622604" y="3612436"/>
                    <a:pt x="8623696" y="3612436"/>
                  </a:cubicBezTo>
                  <a:cubicBezTo>
                    <a:pt x="8625879" y="3612436"/>
                    <a:pt x="8627665" y="3613726"/>
                    <a:pt x="8629054" y="3616306"/>
                  </a:cubicBezTo>
                  <a:lnTo>
                    <a:pt x="8633965" y="3616306"/>
                  </a:lnTo>
                  <a:lnTo>
                    <a:pt x="8633965" y="3567639"/>
                  </a:lnTo>
                  <a:lnTo>
                    <a:pt x="8629054" y="3567639"/>
                  </a:lnTo>
                  <a:cubicBezTo>
                    <a:pt x="8627665" y="3574584"/>
                    <a:pt x="8625581" y="3580686"/>
                    <a:pt x="8622803" y="3585945"/>
                  </a:cubicBezTo>
                  <a:cubicBezTo>
                    <a:pt x="8620025" y="3591204"/>
                    <a:pt x="8616776" y="3595569"/>
                    <a:pt x="8613055" y="3599042"/>
                  </a:cubicBezTo>
                  <a:cubicBezTo>
                    <a:pt x="8609334" y="3602514"/>
                    <a:pt x="8605217" y="3605144"/>
                    <a:pt x="8600702" y="3606930"/>
                  </a:cubicBezTo>
                  <a:cubicBezTo>
                    <a:pt x="8596187" y="3608716"/>
                    <a:pt x="8591550" y="3609609"/>
                    <a:pt x="8586786" y="3609609"/>
                  </a:cubicBezTo>
                  <a:cubicBezTo>
                    <a:pt x="8583413" y="3609609"/>
                    <a:pt x="8580313" y="3609063"/>
                    <a:pt x="8577485" y="3607971"/>
                  </a:cubicBezTo>
                  <a:cubicBezTo>
                    <a:pt x="8574657" y="3606880"/>
                    <a:pt x="8572201" y="3605417"/>
                    <a:pt x="8570118" y="3603581"/>
                  </a:cubicBezTo>
                  <a:cubicBezTo>
                    <a:pt x="8568034" y="3601745"/>
                    <a:pt x="8566422" y="3599587"/>
                    <a:pt x="8565281" y="3597107"/>
                  </a:cubicBezTo>
                  <a:cubicBezTo>
                    <a:pt x="8564140" y="3594627"/>
                    <a:pt x="8563570" y="3591948"/>
                    <a:pt x="8563570" y="3589070"/>
                  </a:cubicBezTo>
                  <a:cubicBezTo>
                    <a:pt x="8563570" y="3585697"/>
                    <a:pt x="8564066" y="3582646"/>
                    <a:pt x="8565058" y="3579917"/>
                  </a:cubicBezTo>
                  <a:cubicBezTo>
                    <a:pt x="8566050" y="3577189"/>
                    <a:pt x="8567885" y="3574535"/>
                    <a:pt x="8570564" y="3571955"/>
                  </a:cubicBezTo>
                  <a:cubicBezTo>
                    <a:pt x="8573244" y="3569375"/>
                    <a:pt x="8576914" y="3566672"/>
                    <a:pt x="8581577" y="3563844"/>
                  </a:cubicBezTo>
                  <a:cubicBezTo>
                    <a:pt x="8586241" y="3561016"/>
                    <a:pt x="8592244" y="3557767"/>
                    <a:pt x="8599586" y="3554096"/>
                  </a:cubicBezTo>
                  <a:cubicBezTo>
                    <a:pt x="8606928" y="3550524"/>
                    <a:pt x="8612856" y="3547200"/>
                    <a:pt x="8617371" y="3544124"/>
                  </a:cubicBezTo>
                  <a:cubicBezTo>
                    <a:pt x="8621885" y="3541048"/>
                    <a:pt x="8625432" y="3537948"/>
                    <a:pt x="8628012" y="3534822"/>
                  </a:cubicBezTo>
                  <a:cubicBezTo>
                    <a:pt x="8630591" y="3531697"/>
                    <a:pt x="8632328" y="3528423"/>
                    <a:pt x="8633221" y="3525000"/>
                  </a:cubicBezTo>
                  <a:cubicBezTo>
                    <a:pt x="8634114" y="3521577"/>
                    <a:pt x="8634560" y="3517682"/>
                    <a:pt x="8634560" y="3513317"/>
                  </a:cubicBezTo>
                  <a:cubicBezTo>
                    <a:pt x="8634560" y="3507761"/>
                    <a:pt x="8633544" y="3502576"/>
                    <a:pt x="8631510" y="3497764"/>
                  </a:cubicBezTo>
                  <a:cubicBezTo>
                    <a:pt x="8629476" y="3492952"/>
                    <a:pt x="8626623" y="3488785"/>
                    <a:pt x="8622952" y="3485263"/>
                  </a:cubicBezTo>
                  <a:cubicBezTo>
                    <a:pt x="8619281" y="3481740"/>
                    <a:pt x="8614915" y="3478962"/>
                    <a:pt x="8609855" y="3476928"/>
                  </a:cubicBezTo>
                  <a:cubicBezTo>
                    <a:pt x="8604795" y="3474894"/>
                    <a:pt x="8599238" y="3473877"/>
                    <a:pt x="8593186" y="3473877"/>
                  </a:cubicBezTo>
                  <a:close/>
                  <a:moveTo>
                    <a:pt x="8735912" y="3473877"/>
                  </a:moveTo>
                  <a:cubicBezTo>
                    <a:pt x="8725396" y="3473877"/>
                    <a:pt x="8716465" y="3475415"/>
                    <a:pt x="8709123" y="3478491"/>
                  </a:cubicBezTo>
                  <a:cubicBezTo>
                    <a:pt x="8701781" y="3481567"/>
                    <a:pt x="8696473" y="3486875"/>
                    <a:pt x="8693199" y="3494416"/>
                  </a:cubicBezTo>
                  <a:cubicBezTo>
                    <a:pt x="8691413" y="3498781"/>
                    <a:pt x="8690520" y="3507512"/>
                    <a:pt x="8690520" y="3520609"/>
                  </a:cubicBezTo>
                  <a:lnTo>
                    <a:pt x="8690520" y="3566895"/>
                  </a:lnTo>
                  <a:cubicBezTo>
                    <a:pt x="8690520" y="3573443"/>
                    <a:pt x="8690445" y="3578702"/>
                    <a:pt x="8690297" y="3582671"/>
                  </a:cubicBezTo>
                  <a:cubicBezTo>
                    <a:pt x="8690148" y="3586639"/>
                    <a:pt x="8689974" y="3589368"/>
                    <a:pt x="8689776" y="3590856"/>
                  </a:cubicBezTo>
                  <a:cubicBezTo>
                    <a:pt x="8689280" y="3593734"/>
                    <a:pt x="8688461" y="3595668"/>
                    <a:pt x="8687320" y="3596661"/>
                  </a:cubicBezTo>
                  <a:cubicBezTo>
                    <a:pt x="8686179" y="3597653"/>
                    <a:pt x="8684864" y="3598149"/>
                    <a:pt x="8683376" y="3598149"/>
                  </a:cubicBezTo>
                  <a:cubicBezTo>
                    <a:pt x="8682384" y="3598149"/>
                    <a:pt x="8681442" y="3598000"/>
                    <a:pt x="8680548" y="3597702"/>
                  </a:cubicBezTo>
                  <a:cubicBezTo>
                    <a:pt x="8679655" y="3597405"/>
                    <a:pt x="8678614" y="3596809"/>
                    <a:pt x="8677423" y="3595916"/>
                  </a:cubicBezTo>
                  <a:cubicBezTo>
                    <a:pt x="8676233" y="3595023"/>
                    <a:pt x="8674843" y="3593808"/>
                    <a:pt x="8673256" y="3592270"/>
                  </a:cubicBezTo>
                  <a:cubicBezTo>
                    <a:pt x="8671668" y="3590732"/>
                    <a:pt x="8669634" y="3588723"/>
                    <a:pt x="8667153" y="3586243"/>
                  </a:cubicBezTo>
                  <a:lnTo>
                    <a:pt x="8667153" y="3594577"/>
                  </a:lnTo>
                  <a:cubicBezTo>
                    <a:pt x="8678366" y="3609460"/>
                    <a:pt x="8688982" y="3616901"/>
                    <a:pt x="8699003" y="3616901"/>
                  </a:cubicBezTo>
                  <a:cubicBezTo>
                    <a:pt x="8703765" y="3616901"/>
                    <a:pt x="8707635" y="3615214"/>
                    <a:pt x="8710612" y="3611841"/>
                  </a:cubicBezTo>
                  <a:cubicBezTo>
                    <a:pt x="8713588" y="3608468"/>
                    <a:pt x="8715077" y="3602713"/>
                    <a:pt x="8715077" y="3594577"/>
                  </a:cubicBezTo>
                  <a:cubicBezTo>
                    <a:pt x="8729067" y="3605491"/>
                    <a:pt x="8737848" y="3611742"/>
                    <a:pt x="8741419" y="3613329"/>
                  </a:cubicBezTo>
                  <a:cubicBezTo>
                    <a:pt x="8746677" y="3615810"/>
                    <a:pt x="8752383" y="3617050"/>
                    <a:pt x="8758534" y="3617050"/>
                  </a:cubicBezTo>
                  <a:cubicBezTo>
                    <a:pt x="8763198" y="3617050"/>
                    <a:pt x="8767514" y="3616207"/>
                    <a:pt x="8771482" y="3614520"/>
                  </a:cubicBezTo>
                  <a:cubicBezTo>
                    <a:pt x="8775451" y="3612833"/>
                    <a:pt x="8778874" y="3610452"/>
                    <a:pt x="8781751" y="3607376"/>
                  </a:cubicBezTo>
                  <a:cubicBezTo>
                    <a:pt x="8784629" y="3604300"/>
                    <a:pt x="8786886" y="3600604"/>
                    <a:pt x="8788523" y="3596288"/>
                  </a:cubicBezTo>
                  <a:cubicBezTo>
                    <a:pt x="8790160" y="3591972"/>
                    <a:pt x="8790979" y="3587185"/>
                    <a:pt x="8790979" y="3581927"/>
                  </a:cubicBezTo>
                  <a:cubicBezTo>
                    <a:pt x="8790979" y="3578057"/>
                    <a:pt x="8790458" y="3574485"/>
                    <a:pt x="8789416" y="3571211"/>
                  </a:cubicBezTo>
                  <a:cubicBezTo>
                    <a:pt x="8788374" y="3567937"/>
                    <a:pt x="8786812" y="3564836"/>
                    <a:pt x="8784728" y="3561909"/>
                  </a:cubicBezTo>
                  <a:cubicBezTo>
                    <a:pt x="8782644" y="3558982"/>
                    <a:pt x="8779990" y="3556179"/>
                    <a:pt x="8776766" y="3553500"/>
                  </a:cubicBezTo>
                  <a:cubicBezTo>
                    <a:pt x="8773541" y="3550821"/>
                    <a:pt x="8769746" y="3548192"/>
                    <a:pt x="8765380" y="3545612"/>
                  </a:cubicBezTo>
                  <a:cubicBezTo>
                    <a:pt x="8755161" y="3539560"/>
                    <a:pt x="8738393" y="3532317"/>
                    <a:pt x="8715077" y="3523884"/>
                  </a:cubicBezTo>
                  <a:lnTo>
                    <a:pt x="8715077" y="3518526"/>
                  </a:lnTo>
                  <a:cubicBezTo>
                    <a:pt x="8715077" y="3511680"/>
                    <a:pt x="8715647" y="3505975"/>
                    <a:pt x="8716788" y="3501411"/>
                  </a:cubicBezTo>
                  <a:cubicBezTo>
                    <a:pt x="8717929" y="3496846"/>
                    <a:pt x="8719565" y="3493200"/>
                    <a:pt x="8721699" y="3490472"/>
                  </a:cubicBezTo>
                  <a:cubicBezTo>
                    <a:pt x="8723833" y="3487743"/>
                    <a:pt x="8726486" y="3485808"/>
                    <a:pt x="8729662" y="3484667"/>
                  </a:cubicBezTo>
                  <a:cubicBezTo>
                    <a:pt x="8732837" y="3483526"/>
                    <a:pt x="8736409" y="3482956"/>
                    <a:pt x="8740377" y="3482956"/>
                  </a:cubicBezTo>
                  <a:cubicBezTo>
                    <a:pt x="8743552" y="3482956"/>
                    <a:pt x="8746405" y="3483427"/>
                    <a:pt x="8748935" y="3484370"/>
                  </a:cubicBezTo>
                  <a:cubicBezTo>
                    <a:pt x="8751465" y="3485312"/>
                    <a:pt x="8753623" y="3486553"/>
                    <a:pt x="8755408" y="3488090"/>
                  </a:cubicBezTo>
                  <a:cubicBezTo>
                    <a:pt x="8757194" y="3489628"/>
                    <a:pt x="8758559" y="3491414"/>
                    <a:pt x="8759502" y="3493448"/>
                  </a:cubicBezTo>
                  <a:cubicBezTo>
                    <a:pt x="8760444" y="3495482"/>
                    <a:pt x="8760916" y="3497541"/>
                    <a:pt x="8760916" y="3499625"/>
                  </a:cubicBezTo>
                  <a:lnTo>
                    <a:pt x="8760618" y="3508257"/>
                  </a:lnTo>
                  <a:cubicBezTo>
                    <a:pt x="8760618" y="3512821"/>
                    <a:pt x="8761784" y="3516343"/>
                    <a:pt x="8764116" y="3518823"/>
                  </a:cubicBezTo>
                  <a:cubicBezTo>
                    <a:pt x="8766447" y="3521304"/>
                    <a:pt x="8769498" y="3522544"/>
                    <a:pt x="8773268" y="3522544"/>
                  </a:cubicBezTo>
                  <a:cubicBezTo>
                    <a:pt x="8776939" y="3522544"/>
                    <a:pt x="8779941" y="3521254"/>
                    <a:pt x="8782272" y="3518675"/>
                  </a:cubicBezTo>
                  <a:cubicBezTo>
                    <a:pt x="8784604" y="3516095"/>
                    <a:pt x="8785770" y="3512573"/>
                    <a:pt x="8785770" y="3508108"/>
                  </a:cubicBezTo>
                  <a:cubicBezTo>
                    <a:pt x="8785770" y="3503941"/>
                    <a:pt x="8784654" y="3499823"/>
                    <a:pt x="8782421" y="3495755"/>
                  </a:cubicBezTo>
                  <a:cubicBezTo>
                    <a:pt x="8780189" y="3491687"/>
                    <a:pt x="8776964" y="3488016"/>
                    <a:pt x="8772747" y="3484742"/>
                  </a:cubicBezTo>
                  <a:cubicBezTo>
                    <a:pt x="8768530" y="3481468"/>
                    <a:pt x="8763322" y="3478838"/>
                    <a:pt x="8757120" y="3476854"/>
                  </a:cubicBezTo>
                  <a:cubicBezTo>
                    <a:pt x="8750919" y="3474870"/>
                    <a:pt x="8743850" y="3473877"/>
                    <a:pt x="8735912" y="3473877"/>
                  </a:cubicBezTo>
                  <a:close/>
                  <a:moveTo>
                    <a:pt x="9155161" y="3473877"/>
                  </a:moveTo>
                  <a:cubicBezTo>
                    <a:pt x="9153276" y="3473877"/>
                    <a:pt x="9150845" y="3474175"/>
                    <a:pt x="9147868" y="3474770"/>
                  </a:cubicBezTo>
                  <a:cubicBezTo>
                    <a:pt x="9144892" y="3475366"/>
                    <a:pt x="9141891" y="3476011"/>
                    <a:pt x="9138864" y="3476705"/>
                  </a:cubicBezTo>
                  <a:cubicBezTo>
                    <a:pt x="9135838" y="3477400"/>
                    <a:pt x="9133085" y="3478045"/>
                    <a:pt x="9130605" y="3478640"/>
                  </a:cubicBezTo>
                  <a:cubicBezTo>
                    <a:pt x="9128124" y="3479235"/>
                    <a:pt x="9126437" y="3479533"/>
                    <a:pt x="9125544" y="3479533"/>
                  </a:cubicBezTo>
                  <a:cubicBezTo>
                    <a:pt x="9123957" y="3479533"/>
                    <a:pt x="9122716" y="3479186"/>
                    <a:pt x="9121824" y="3478491"/>
                  </a:cubicBezTo>
                  <a:cubicBezTo>
                    <a:pt x="9120930" y="3477796"/>
                    <a:pt x="9119889" y="3476259"/>
                    <a:pt x="9118698" y="3473877"/>
                  </a:cubicBezTo>
                  <a:lnTo>
                    <a:pt x="9113787" y="3473877"/>
                  </a:lnTo>
                  <a:lnTo>
                    <a:pt x="9113787" y="3520312"/>
                  </a:lnTo>
                  <a:lnTo>
                    <a:pt x="9118698" y="3520312"/>
                  </a:lnTo>
                  <a:cubicBezTo>
                    <a:pt x="9120583" y="3512970"/>
                    <a:pt x="9122716" y="3506892"/>
                    <a:pt x="9125098" y="3502080"/>
                  </a:cubicBezTo>
                  <a:cubicBezTo>
                    <a:pt x="9127479" y="3497268"/>
                    <a:pt x="9130183" y="3493423"/>
                    <a:pt x="9133209" y="3490546"/>
                  </a:cubicBezTo>
                  <a:cubicBezTo>
                    <a:pt x="9136235" y="3487669"/>
                    <a:pt x="9139609" y="3485635"/>
                    <a:pt x="9143329" y="3484444"/>
                  </a:cubicBezTo>
                  <a:cubicBezTo>
                    <a:pt x="9147050" y="3483253"/>
                    <a:pt x="9151192" y="3482658"/>
                    <a:pt x="9155757" y="3482658"/>
                  </a:cubicBezTo>
                  <a:cubicBezTo>
                    <a:pt x="9159229" y="3482658"/>
                    <a:pt x="9162379" y="3483179"/>
                    <a:pt x="9165207" y="3484221"/>
                  </a:cubicBezTo>
                  <a:cubicBezTo>
                    <a:pt x="9168035" y="3485263"/>
                    <a:pt x="9170466" y="3486602"/>
                    <a:pt x="9172499" y="3488239"/>
                  </a:cubicBezTo>
                  <a:cubicBezTo>
                    <a:pt x="9174534" y="3489876"/>
                    <a:pt x="9176121" y="3491762"/>
                    <a:pt x="9177262" y="3493895"/>
                  </a:cubicBezTo>
                  <a:cubicBezTo>
                    <a:pt x="9178403" y="3496028"/>
                    <a:pt x="9178973" y="3498186"/>
                    <a:pt x="9178973" y="3500369"/>
                  </a:cubicBezTo>
                  <a:cubicBezTo>
                    <a:pt x="9178973" y="3503147"/>
                    <a:pt x="9178577" y="3505727"/>
                    <a:pt x="9177783" y="3508108"/>
                  </a:cubicBezTo>
                  <a:cubicBezTo>
                    <a:pt x="9176989" y="3510489"/>
                    <a:pt x="9175328" y="3512945"/>
                    <a:pt x="9172797" y="3515475"/>
                  </a:cubicBezTo>
                  <a:cubicBezTo>
                    <a:pt x="9170267" y="3518005"/>
                    <a:pt x="9166645" y="3520709"/>
                    <a:pt x="9161933" y="3523586"/>
                  </a:cubicBezTo>
                  <a:cubicBezTo>
                    <a:pt x="9157220" y="3526463"/>
                    <a:pt x="9150895" y="3529837"/>
                    <a:pt x="9142957" y="3533706"/>
                  </a:cubicBezTo>
                  <a:cubicBezTo>
                    <a:pt x="9135615" y="3537278"/>
                    <a:pt x="9129439" y="3540800"/>
                    <a:pt x="9124428" y="3544273"/>
                  </a:cubicBezTo>
                  <a:cubicBezTo>
                    <a:pt x="9119417" y="3547746"/>
                    <a:pt x="9115350" y="3551218"/>
                    <a:pt x="9112224" y="3554691"/>
                  </a:cubicBezTo>
                  <a:cubicBezTo>
                    <a:pt x="9109099" y="3558164"/>
                    <a:pt x="9106866" y="3561760"/>
                    <a:pt x="9105527" y="3565481"/>
                  </a:cubicBezTo>
                  <a:cubicBezTo>
                    <a:pt x="9104187" y="3569202"/>
                    <a:pt x="9103518" y="3573046"/>
                    <a:pt x="9103518" y="3577015"/>
                  </a:cubicBezTo>
                  <a:cubicBezTo>
                    <a:pt x="9103518" y="3583266"/>
                    <a:pt x="9104832" y="3588946"/>
                    <a:pt x="9107462" y="3594056"/>
                  </a:cubicBezTo>
                  <a:cubicBezTo>
                    <a:pt x="9110091" y="3599166"/>
                    <a:pt x="9113539" y="3603507"/>
                    <a:pt x="9117805" y="3607078"/>
                  </a:cubicBezTo>
                  <a:cubicBezTo>
                    <a:pt x="9122072" y="3610650"/>
                    <a:pt x="9126933" y="3613428"/>
                    <a:pt x="9132390" y="3615413"/>
                  </a:cubicBezTo>
                  <a:cubicBezTo>
                    <a:pt x="9137847" y="3617397"/>
                    <a:pt x="9143404" y="3618389"/>
                    <a:pt x="9149059" y="3618389"/>
                  </a:cubicBezTo>
                  <a:cubicBezTo>
                    <a:pt x="9153226" y="3618389"/>
                    <a:pt x="9157691" y="3618042"/>
                    <a:pt x="9162453" y="3617348"/>
                  </a:cubicBezTo>
                  <a:cubicBezTo>
                    <a:pt x="9167216" y="3616653"/>
                    <a:pt x="9172276" y="3615512"/>
                    <a:pt x="9177634" y="3613925"/>
                  </a:cubicBezTo>
                  <a:cubicBezTo>
                    <a:pt x="9179321" y="3613428"/>
                    <a:pt x="9180809" y="3613056"/>
                    <a:pt x="9182099" y="3612808"/>
                  </a:cubicBezTo>
                  <a:cubicBezTo>
                    <a:pt x="9183389" y="3612560"/>
                    <a:pt x="9184579" y="3612436"/>
                    <a:pt x="9185671" y="3612436"/>
                  </a:cubicBezTo>
                  <a:cubicBezTo>
                    <a:pt x="9187854" y="3612436"/>
                    <a:pt x="9189640" y="3613726"/>
                    <a:pt x="9191029" y="3616306"/>
                  </a:cubicBezTo>
                  <a:lnTo>
                    <a:pt x="9195940" y="3616306"/>
                  </a:lnTo>
                  <a:lnTo>
                    <a:pt x="9195940" y="3567639"/>
                  </a:lnTo>
                  <a:lnTo>
                    <a:pt x="9191029" y="3567639"/>
                  </a:lnTo>
                  <a:cubicBezTo>
                    <a:pt x="9189640" y="3574584"/>
                    <a:pt x="9187556" y="3580686"/>
                    <a:pt x="9184778" y="3585945"/>
                  </a:cubicBezTo>
                  <a:cubicBezTo>
                    <a:pt x="9182000" y="3591204"/>
                    <a:pt x="9178750" y="3595569"/>
                    <a:pt x="9175030" y="3599042"/>
                  </a:cubicBezTo>
                  <a:cubicBezTo>
                    <a:pt x="9171309" y="3602514"/>
                    <a:pt x="9167191" y="3605144"/>
                    <a:pt x="9162677" y="3606930"/>
                  </a:cubicBezTo>
                  <a:cubicBezTo>
                    <a:pt x="9158163" y="3608716"/>
                    <a:pt x="9153524" y="3609609"/>
                    <a:pt x="9148761" y="3609609"/>
                  </a:cubicBezTo>
                  <a:cubicBezTo>
                    <a:pt x="9145388" y="3609609"/>
                    <a:pt x="9142288" y="3609063"/>
                    <a:pt x="9139460" y="3607971"/>
                  </a:cubicBezTo>
                  <a:cubicBezTo>
                    <a:pt x="9136632" y="3606880"/>
                    <a:pt x="9134176" y="3605417"/>
                    <a:pt x="9132092" y="3603581"/>
                  </a:cubicBezTo>
                  <a:cubicBezTo>
                    <a:pt x="9130009" y="3601745"/>
                    <a:pt x="9128397" y="3599587"/>
                    <a:pt x="9127256" y="3597107"/>
                  </a:cubicBezTo>
                  <a:cubicBezTo>
                    <a:pt x="9126115" y="3594627"/>
                    <a:pt x="9125544" y="3591948"/>
                    <a:pt x="9125544" y="3589070"/>
                  </a:cubicBezTo>
                  <a:cubicBezTo>
                    <a:pt x="9125544" y="3585697"/>
                    <a:pt x="9126040" y="3582646"/>
                    <a:pt x="9127033" y="3579917"/>
                  </a:cubicBezTo>
                  <a:cubicBezTo>
                    <a:pt x="9128025" y="3577189"/>
                    <a:pt x="9129861" y="3574535"/>
                    <a:pt x="9132539" y="3571955"/>
                  </a:cubicBezTo>
                  <a:cubicBezTo>
                    <a:pt x="9135218" y="3569375"/>
                    <a:pt x="9138889" y="3566672"/>
                    <a:pt x="9143552" y="3563844"/>
                  </a:cubicBezTo>
                  <a:cubicBezTo>
                    <a:pt x="9148216" y="3561016"/>
                    <a:pt x="9154218" y="3557767"/>
                    <a:pt x="9161561" y="3554096"/>
                  </a:cubicBezTo>
                  <a:cubicBezTo>
                    <a:pt x="9168903" y="3550524"/>
                    <a:pt x="9174831" y="3547200"/>
                    <a:pt x="9179346" y="3544124"/>
                  </a:cubicBezTo>
                  <a:cubicBezTo>
                    <a:pt x="9183860" y="3541048"/>
                    <a:pt x="9187407" y="3537948"/>
                    <a:pt x="9189987" y="3534822"/>
                  </a:cubicBezTo>
                  <a:cubicBezTo>
                    <a:pt x="9192567" y="3531697"/>
                    <a:pt x="9194303" y="3528423"/>
                    <a:pt x="9195196" y="3525000"/>
                  </a:cubicBezTo>
                  <a:cubicBezTo>
                    <a:pt x="9196089" y="3521577"/>
                    <a:pt x="9196535" y="3517682"/>
                    <a:pt x="9196535" y="3513317"/>
                  </a:cubicBezTo>
                  <a:cubicBezTo>
                    <a:pt x="9196535" y="3507761"/>
                    <a:pt x="9195518" y="3502576"/>
                    <a:pt x="9193484" y="3497764"/>
                  </a:cubicBezTo>
                  <a:cubicBezTo>
                    <a:pt x="9191450" y="3492952"/>
                    <a:pt x="9188598" y="3488785"/>
                    <a:pt x="9184927" y="3485263"/>
                  </a:cubicBezTo>
                  <a:cubicBezTo>
                    <a:pt x="9181256" y="3481740"/>
                    <a:pt x="9176890" y="3478962"/>
                    <a:pt x="9171830" y="3476928"/>
                  </a:cubicBezTo>
                  <a:cubicBezTo>
                    <a:pt x="9166770" y="3474894"/>
                    <a:pt x="9161213" y="3473877"/>
                    <a:pt x="9155161" y="3473877"/>
                  </a:cubicBezTo>
                  <a:close/>
                  <a:moveTo>
                    <a:pt x="231279" y="3473728"/>
                  </a:moveTo>
                  <a:cubicBezTo>
                    <a:pt x="223738" y="3473728"/>
                    <a:pt x="216768" y="3475043"/>
                    <a:pt x="210369" y="3477672"/>
                  </a:cubicBezTo>
                  <a:cubicBezTo>
                    <a:pt x="203969" y="3480302"/>
                    <a:pt x="198437" y="3484047"/>
                    <a:pt x="193774" y="3488909"/>
                  </a:cubicBezTo>
                  <a:cubicBezTo>
                    <a:pt x="189111" y="3493771"/>
                    <a:pt x="185464" y="3499600"/>
                    <a:pt x="182835" y="3506396"/>
                  </a:cubicBezTo>
                  <a:cubicBezTo>
                    <a:pt x="180206" y="3513193"/>
                    <a:pt x="178891" y="3520808"/>
                    <a:pt x="178891" y="3529241"/>
                  </a:cubicBezTo>
                  <a:lnTo>
                    <a:pt x="273100" y="3529241"/>
                  </a:lnTo>
                  <a:cubicBezTo>
                    <a:pt x="273100" y="3539362"/>
                    <a:pt x="271760" y="3548440"/>
                    <a:pt x="269081" y="3556477"/>
                  </a:cubicBezTo>
                  <a:cubicBezTo>
                    <a:pt x="266402" y="3564514"/>
                    <a:pt x="262781" y="3571335"/>
                    <a:pt x="258217" y="3576941"/>
                  </a:cubicBezTo>
                  <a:cubicBezTo>
                    <a:pt x="253653" y="3582547"/>
                    <a:pt x="248369" y="3586813"/>
                    <a:pt x="242367" y="3589740"/>
                  </a:cubicBezTo>
                  <a:cubicBezTo>
                    <a:pt x="236364" y="3592667"/>
                    <a:pt x="230038" y="3594130"/>
                    <a:pt x="223391" y="3594130"/>
                  </a:cubicBezTo>
                  <a:cubicBezTo>
                    <a:pt x="214461" y="3594130"/>
                    <a:pt x="206697" y="3591675"/>
                    <a:pt x="200100" y="3586763"/>
                  </a:cubicBezTo>
                  <a:cubicBezTo>
                    <a:pt x="193501" y="3581852"/>
                    <a:pt x="187970" y="3573443"/>
                    <a:pt x="183505" y="3561537"/>
                  </a:cubicBezTo>
                  <a:lnTo>
                    <a:pt x="178891" y="3564514"/>
                  </a:lnTo>
                  <a:cubicBezTo>
                    <a:pt x="179983" y="3571161"/>
                    <a:pt x="182066" y="3577710"/>
                    <a:pt x="185142" y="3584159"/>
                  </a:cubicBezTo>
                  <a:cubicBezTo>
                    <a:pt x="188218" y="3590608"/>
                    <a:pt x="192162" y="3596363"/>
                    <a:pt x="196974" y="3601423"/>
                  </a:cubicBezTo>
                  <a:cubicBezTo>
                    <a:pt x="201786" y="3606483"/>
                    <a:pt x="207392" y="3610576"/>
                    <a:pt x="213792" y="3613701"/>
                  </a:cubicBezTo>
                  <a:cubicBezTo>
                    <a:pt x="220191" y="3616827"/>
                    <a:pt x="227161" y="3618389"/>
                    <a:pt x="234702" y="3618389"/>
                  </a:cubicBezTo>
                  <a:cubicBezTo>
                    <a:pt x="242838" y="3618389"/>
                    <a:pt x="250502" y="3616728"/>
                    <a:pt x="257696" y="3613404"/>
                  </a:cubicBezTo>
                  <a:cubicBezTo>
                    <a:pt x="264889" y="3610080"/>
                    <a:pt x="271189" y="3605367"/>
                    <a:pt x="276597" y="3599265"/>
                  </a:cubicBezTo>
                  <a:cubicBezTo>
                    <a:pt x="282004" y="3593163"/>
                    <a:pt x="286295" y="3585771"/>
                    <a:pt x="289471" y="3577090"/>
                  </a:cubicBezTo>
                  <a:cubicBezTo>
                    <a:pt x="292646" y="3568408"/>
                    <a:pt x="294233" y="3558660"/>
                    <a:pt x="294233" y="3547845"/>
                  </a:cubicBezTo>
                  <a:cubicBezTo>
                    <a:pt x="294233" y="3536038"/>
                    <a:pt x="292621" y="3525545"/>
                    <a:pt x="289396" y="3516368"/>
                  </a:cubicBezTo>
                  <a:cubicBezTo>
                    <a:pt x="286172" y="3507190"/>
                    <a:pt x="281732" y="3499426"/>
                    <a:pt x="276076" y="3493076"/>
                  </a:cubicBezTo>
                  <a:cubicBezTo>
                    <a:pt x="270421" y="3486726"/>
                    <a:pt x="263748" y="3481914"/>
                    <a:pt x="256059" y="3478640"/>
                  </a:cubicBezTo>
                  <a:cubicBezTo>
                    <a:pt x="248369" y="3475366"/>
                    <a:pt x="240109" y="3473728"/>
                    <a:pt x="231279" y="3473728"/>
                  </a:cubicBezTo>
                  <a:close/>
                  <a:moveTo>
                    <a:pt x="374154" y="3473728"/>
                  </a:moveTo>
                  <a:cubicBezTo>
                    <a:pt x="366613" y="3473728"/>
                    <a:pt x="359643" y="3475043"/>
                    <a:pt x="353244" y="3477672"/>
                  </a:cubicBezTo>
                  <a:cubicBezTo>
                    <a:pt x="346844" y="3480302"/>
                    <a:pt x="341312" y="3484047"/>
                    <a:pt x="336649" y="3488909"/>
                  </a:cubicBezTo>
                  <a:cubicBezTo>
                    <a:pt x="331986" y="3493771"/>
                    <a:pt x="328339" y="3499600"/>
                    <a:pt x="325710" y="3506396"/>
                  </a:cubicBezTo>
                  <a:cubicBezTo>
                    <a:pt x="323081" y="3513193"/>
                    <a:pt x="321766" y="3520808"/>
                    <a:pt x="321766" y="3529241"/>
                  </a:cubicBezTo>
                  <a:lnTo>
                    <a:pt x="415975" y="3529241"/>
                  </a:lnTo>
                  <a:cubicBezTo>
                    <a:pt x="415975" y="3539362"/>
                    <a:pt x="414635" y="3548440"/>
                    <a:pt x="411956" y="3556477"/>
                  </a:cubicBezTo>
                  <a:cubicBezTo>
                    <a:pt x="409277" y="3564514"/>
                    <a:pt x="405656" y="3571335"/>
                    <a:pt x="401092" y="3576941"/>
                  </a:cubicBezTo>
                  <a:cubicBezTo>
                    <a:pt x="396528" y="3582547"/>
                    <a:pt x="391244" y="3586813"/>
                    <a:pt x="385242" y="3589740"/>
                  </a:cubicBezTo>
                  <a:cubicBezTo>
                    <a:pt x="379239" y="3592667"/>
                    <a:pt x="372913" y="3594130"/>
                    <a:pt x="366266" y="3594130"/>
                  </a:cubicBezTo>
                  <a:cubicBezTo>
                    <a:pt x="357336" y="3594130"/>
                    <a:pt x="349572" y="3591675"/>
                    <a:pt x="342975" y="3586763"/>
                  </a:cubicBezTo>
                  <a:cubicBezTo>
                    <a:pt x="336376" y="3581852"/>
                    <a:pt x="330845" y="3573443"/>
                    <a:pt x="326380" y="3561537"/>
                  </a:cubicBezTo>
                  <a:lnTo>
                    <a:pt x="321766" y="3564514"/>
                  </a:lnTo>
                  <a:cubicBezTo>
                    <a:pt x="322858" y="3571161"/>
                    <a:pt x="324941" y="3577710"/>
                    <a:pt x="328017" y="3584159"/>
                  </a:cubicBezTo>
                  <a:cubicBezTo>
                    <a:pt x="331093" y="3590608"/>
                    <a:pt x="335037" y="3596363"/>
                    <a:pt x="339849" y="3601423"/>
                  </a:cubicBezTo>
                  <a:cubicBezTo>
                    <a:pt x="344661" y="3606483"/>
                    <a:pt x="350267" y="3610576"/>
                    <a:pt x="356667" y="3613701"/>
                  </a:cubicBezTo>
                  <a:cubicBezTo>
                    <a:pt x="363066" y="3616827"/>
                    <a:pt x="370036" y="3618389"/>
                    <a:pt x="377577" y="3618389"/>
                  </a:cubicBezTo>
                  <a:cubicBezTo>
                    <a:pt x="385713" y="3618389"/>
                    <a:pt x="393377" y="3616728"/>
                    <a:pt x="400571" y="3613404"/>
                  </a:cubicBezTo>
                  <a:cubicBezTo>
                    <a:pt x="407764" y="3610080"/>
                    <a:pt x="414064" y="3605367"/>
                    <a:pt x="419472" y="3599265"/>
                  </a:cubicBezTo>
                  <a:cubicBezTo>
                    <a:pt x="424879" y="3593163"/>
                    <a:pt x="429170" y="3585771"/>
                    <a:pt x="432346" y="3577090"/>
                  </a:cubicBezTo>
                  <a:cubicBezTo>
                    <a:pt x="435521" y="3568408"/>
                    <a:pt x="437108" y="3558660"/>
                    <a:pt x="437108" y="3547845"/>
                  </a:cubicBezTo>
                  <a:cubicBezTo>
                    <a:pt x="437108" y="3536038"/>
                    <a:pt x="435496" y="3525545"/>
                    <a:pt x="432271" y="3516368"/>
                  </a:cubicBezTo>
                  <a:cubicBezTo>
                    <a:pt x="429047" y="3507190"/>
                    <a:pt x="424607" y="3499426"/>
                    <a:pt x="418951" y="3493076"/>
                  </a:cubicBezTo>
                  <a:cubicBezTo>
                    <a:pt x="413296" y="3486726"/>
                    <a:pt x="406623" y="3481914"/>
                    <a:pt x="398934" y="3478640"/>
                  </a:cubicBezTo>
                  <a:cubicBezTo>
                    <a:pt x="391244" y="3475366"/>
                    <a:pt x="382984" y="3473728"/>
                    <a:pt x="374154" y="3473728"/>
                  </a:cubicBezTo>
                  <a:close/>
                  <a:moveTo>
                    <a:pt x="3660279" y="3473728"/>
                  </a:moveTo>
                  <a:cubicBezTo>
                    <a:pt x="3652738" y="3473728"/>
                    <a:pt x="3645768" y="3475043"/>
                    <a:pt x="3639368" y="3477672"/>
                  </a:cubicBezTo>
                  <a:cubicBezTo>
                    <a:pt x="3632969" y="3480302"/>
                    <a:pt x="3627437" y="3484047"/>
                    <a:pt x="3622774" y="3488909"/>
                  </a:cubicBezTo>
                  <a:cubicBezTo>
                    <a:pt x="3618110" y="3493771"/>
                    <a:pt x="3614464" y="3499600"/>
                    <a:pt x="3611835" y="3506396"/>
                  </a:cubicBezTo>
                  <a:cubicBezTo>
                    <a:pt x="3609206" y="3513193"/>
                    <a:pt x="3607891" y="3520808"/>
                    <a:pt x="3607891" y="3529241"/>
                  </a:cubicBezTo>
                  <a:lnTo>
                    <a:pt x="3702099" y="3529241"/>
                  </a:lnTo>
                  <a:cubicBezTo>
                    <a:pt x="3702099" y="3539362"/>
                    <a:pt x="3700760" y="3548440"/>
                    <a:pt x="3698081" y="3556477"/>
                  </a:cubicBezTo>
                  <a:cubicBezTo>
                    <a:pt x="3695402" y="3564514"/>
                    <a:pt x="3691780" y="3571335"/>
                    <a:pt x="3687217" y="3576941"/>
                  </a:cubicBezTo>
                  <a:cubicBezTo>
                    <a:pt x="3682652" y="3582547"/>
                    <a:pt x="3677369" y="3586813"/>
                    <a:pt x="3671366" y="3589740"/>
                  </a:cubicBezTo>
                  <a:cubicBezTo>
                    <a:pt x="3665363" y="3592667"/>
                    <a:pt x="3659038" y="3594130"/>
                    <a:pt x="3652391" y="3594130"/>
                  </a:cubicBezTo>
                  <a:cubicBezTo>
                    <a:pt x="3643461" y="3594130"/>
                    <a:pt x="3635697" y="3591675"/>
                    <a:pt x="3629099" y="3586763"/>
                  </a:cubicBezTo>
                  <a:cubicBezTo>
                    <a:pt x="3622501" y="3581852"/>
                    <a:pt x="3616970" y="3573443"/>
                    <a:pt x="3612505" y="3561537"/>
                  </a:cubicBezTo>
                  <a:lnTo>
                    <a:pt x="3607891" y="3564514"/>
                  </a:lnTo>
                  <a:cubicBezTo>
                    <a:pt x="3608982" y="3571161"/>
                    <a:pt x="3611066" y="3577710"/>
                    <a:pt x="3614142" y="3584159"/>
                  </a:cubicBezTo>
                  <a:cubicBezTo>
                    <a:pt x="3617217" y="3590608"/>
                    <a:pt x="3621161" y="3596363"/>
                    <a:pt x="3625974" y="3601423"/>
                  </a:cubicBezTo>
                  <a:cubicBezTo>
                    <a:pt x="3630786" y="3606483"/>
                    <a:pt x="3636392" y="3610576"/>
                    <a:pt x="3642791" y="3613701"/>
                  </a:cubicBezTo>
                  <a:cubicBezTo>
                    <a:pt x="3649191" y="3616827"/>
                    <a:pt x="3656161" y="3618389"/>
                    <a:pt x="3663702" y="3618389"/>
                  </a:cubicBezTo>
                  <a:cubicBezTo>
                    <a:pt x="3671837" y="3618389"/>
                    <a:pt x="3679502" y="3616728"/>
                    <a:pt x="3686696" y="3613404"/>
                  </a:cubicBezTo>
                  <a:cubicBezTo>
                    <a:pt x="3693889" y="3610080"/>
                    <a:pt x="3700189" y="3605367"/>
                    <a:pt x="3705597" y="3599265"/>
                  </a:cubicBezTo>
                  <a:cubicBezTo>
                    <a:pt x="3711004" y="3593163"/>
                    <a:pt x="3715295" y="3585771"/>
                    <a:pt x="3718471" y="3577090"/>
                  </a:cubicBezTo>
                  <a:cubicBezTo>
                    <a:pt x="3721645" y="3568408"/>
                    <a:pt x="3723233" y="3558660"/>
                    <a:pt x="3723233" y="3547845"/>
                  </a:cubicBezTo>
                  <a:cubicBezTo>
                    <a:pt x="3723233" y="3536038"/>
                    <a:pt x="3721620" y="3525545"/>
                    <a:pt x="3718396" y="3516368"/>
                  </a:cubicBezTo>
                  <a:cubicBezTo>
                    <a:pt x="3715171" y="3507190"/>
                    <a:pt x="3710731" y="3499426"/>
                    <a:pt x="3705076" y="3493076"/>
                  </a:cubicBezTo>
                  <a:cubicBezTo>
                    <a:pt x="3699421" y="3486726"/>
                    <a:pt x="3692748" y="3481914"/>
                    <a:pt x="3685059" y="3478640"/>
                  </a:cubicBezTo>
                  <a:cubicBezTo>
                    <a:pt x="3677369" y="3475366"/>
                    <a:pt x="3669109" y="3473728"/>
                    <a:pt x="3660279" y="3473728"/>
                  </a:cubicBezTo>
                  <a:close/>
                  <a:moveTo>
                    <a:pt x="3812679" y="3473728"/>
                  </a:moveTo>
                  <a:cubicBezTo>
                    <a:pt x="3805138" y="3473728"/>
                    <a:pt x="3798168" y="3475043"/>
                    <a:pt x="3791768" y="3477672"/>
                  </a:cubicBezTo>
                  <a:cubicBezTo>
                    <a:pt x="3785369" y="3480302"/>
                    <a:pt x="3779837" y="3484047"/>
                    <a:pt x="3775174" y="3488909"/>
                  </a:cubicBezTo>
                  <a:cubicBezTo>
                    <a:pt x="3770510" y="3493771"/>
                    <a:pt x="3766864" y="3499600"/>
                    <a:pt x="3764235" y="3506396"/>
                  </a:cubicBezTo>
                  <a:cubicBezTo>
                    <a:pt x="3761606" y="3513193"/>
                    <a:pt x="3760291" y="3520808"/>
                    <a:pt x="3760291" y="3529241"/>
                  </a:cubicBezTo>
                  <a:lnTo>
                    <a:pt x="3854499" y="3529241"/>
                  </a:lnTo>
                  <a:cubicBezTo>
                    <a:pt x="3854499" y="3539362"/>
                    <a:pt x="3853160" y="3548440"/>
                    <a:pt x="3850481" y="3556477"/>
                  </a:cubicBezTo>
                  <a:cubicBezTo>
                    <a:pt x="3847802" y="3564514"/>
                    <a:pt x="3844180" y="3571335"/>
                    <a:pt x="3839617" y="3576941"/>
                  </a:cubicBezTo>
                  <a:cubicBezTo>
                    <a:pt x="3835052" y="3582547"/>
                    <a:pt x="3829769" y="3586813"/>
                    <a:pt x="3823766" y="3589740"/>
                  </a:cubicBezTo>
                  <a:cubicBezTo>
                    <a:pt x="3817763" y="3592667"/>
                    <a:pt x="3811438" y="3594130"/>
                    <a:pt x="3804791" y="3594130"/>
                  </a:cubicBezTo>
                  <a:cubicBezTo>
                    <a:pt x="3795861" y="3594130"/>
                    <a:pt x="3788097" y="3591675"/>
                    <a:pt x="3781499" y="3586763"/>
                  </a:cubicBezTo>
                  <a:cubicBezTo>
                    <a:pt x="3774901" y="3581852"/>
                    <a:pt x="3769370" y="3573443"/>
                    <a:pt x="3764905" y="3561537"/>
                  </a:cubicBezTo>
                  <a:lnTo>
                    <a:pt x="3760291" y="3564514"/>
                  </a:lnTo>
                  <a:cubicBezTo>
                    <a:pt x="3761382" y="3571161"/>
                    <a:pt x="3763466" y="3577710"/>
                    <a:pt x="3766542" y="3584159"/>
                  </a:cubicBezTo>
                  <a:cubicBezTo>
                    <a:pt x="3769617" y="3590608"/>
                    <a:pt x="3773561" y="3596363"/>
                    <a:pt x="3778374" y="3601423"/>
                  </a:cubicBezTo>
                  <a:cubicBezTo>
                    <a:pt x="3783186" y="3606483"/>
                    <a:pt x="3788792" y="3610576"/>
                    <a:pt x="3795191" y="3613701"/>
                  </a:cubicBezTo>
                  <a:cubicBezTo>
                    <a:pt x="3801591" y="3616827"/>
                    <a:pt x="3808561" y="3618389"/>
                    <a:pt x="3816102" y="3618389"/>
                  </a:cubicBezTo>
                  <a:cubicBezTo>
                    <a:pt x="3824237" y="3618389"/>
                    <a:pt x="3831902" y="3616728"/>
                    <a:pt x="3839096" y="3613404"/>
                  </a:cubicBezTo>
                  <a:cubicBezTo>
                    <a:pt x="3846289" y="3610080"/>
                    <a:pt x="3852589" y="3605367"/>
                    <a:pt x="3857997" y="3599265"/>
                  </a:cubicBezTo>
                  <a:cubicBezTo>
                    <a:pt x="3863404" y="3593163"/>
                    <a:pt x="3867695" y="3585771"/>
                    <a:pt x="3870871" y="3577090"/>
                  </a:cubicBezTo>
                  <a:cubicBezTo>
                    <a:pt x="3874045" y="3568408"/>
                    <a:pt x="3875633" y="3558660"/>
                    <a:pt x="3875633" y="3547845"/>
                  </a:cubicBezTo>
                  <a:cubicBezTo>
                    <a:pt x="3875633" y="3536038"/>
                    <a:pt x="3874020" y="3525545"/>
                    <a:pt x="3870796" y="3516368"/>
                  </a:cubicBezTo>
                  <a:cubicBezTo>
                    <a:pt x="3867571" y="3507190"/>
                    <a:pt x="3863131" y="3499426"/>
                    <a:pt x="3857476" y="3493076"/>
                  </a:cubicBezTo>
                  <a:cubicBezTo>
                    <a:pt x="3851821" y="3486726"/>
                    <a:pt x="3845148" y="3481914"/>
                    <a:pt x="3837459" y="3478640"/>
                  </a:cubicBezTo>
                  <a:cubicBezTo>
                    <a:pt x="3829769" y="3475366"/>
                    <a:pt x="3821509" y="3473728"/>
                    <a:pt x="3812679" y="3473728"/>
                  </a:cubicBezTo>
                  <a:close/>
                  <a:moveTo>
                    <a:pt x="4974728" y="3473728"/>
                  </a:moveTo>
                  <a:cubicBezTo>
                    <a:pt x="4967188" y="3473728"/>
                    <a:pt x="4960218" y="3475043"/>
                    <a:pt x="4953818" y="3477672"/>
                  </a:cubicBezTo>
                  <a:cubicBezTo>
                    <a:pt x="4947418" y="3480302"/>
                    <a:pt x="4941887" y="3484047"/>
                    <a:pt x="4937224" y="3488909"/>
                  </a:cubicBezTo>
                  <a:cubicBezTo>
                    <a:pt x="4932560" y="3493771"/>
                    <a:pt x="4928914" y="3499600"/>
                    <a:pt x="4926284" y="3506396"/>
                  </a:cubicBezTo>
                  <a:cubicBezTo>
                    <a:pt x="4923656" y="3513193"/>
                    <a:pt x="4922341" y="3520808"/>
                    <a:pt x="4922341" y="3529241"/>
                  </a:cubicBezTo>
                  <a:lnTo>
                    <a:pt x="5016549" y="3529241"/>
                  </a:lnTo>
                  <a:cubicBezTo>
                    <a:pt x="5016549" y="3539362"/>
                    <a:pt x="5015210" y="3548440"/>
                    <a:pt x="5012531" y="3556477"/>
                  </a:cubicBezTo>
                  <a:cubicBezTo>
                    <a:pt x="5009852" y="3564514"/>
                    <a:pt x="5006230" y="3571335"/>
                    <a:pt x="5001666" y="3576941"/>
                  </a:cubicBezTo>
                  <a:cubicBezTo>
                    <a:pt x="4997102" y="3582547"/>
                    <a:pt x="4991819" y="3586813"/>
                    <a:pt x="4985816" y="3589740"/>
                  </a:cubicBezTo>
                  <a:cubicBezTo>
                    <a:pt x="4979813" y="3592667"/>
                    <a:pt x="4973488" y="3594130"/>
                    <a:pt x="4966841" y="3594130"/>
                  </a:cubicBezTo>
                  <a:cubicBezTo>
                    <a:pt x="4957911" y="3594130"/>
                    <a:pt x="4950147" y="3591675"/>
                    <a:pt x="4943549" y="3586763"/>
                  </a:cubicBezTo>
                  <a:cubicBezTo>
                    <a:pt x="4936951" y="3581852"/>
                    <a:pt x="4931419" y="3573443"/>
                    <a:pt x="4926955" y="3561537"/>
                  </a:cubicBezTo>
                  <a:lnTo>
                    <a:pt x="4922341" y="3564514"/>
                  </a:lnTo>
                  <a:cubicBezTo>
                    <a:pt x="4923432" y="3571161"/>
                    <a:pt x="4925516" y="3577710"/>
                    <a:pt x="4928592" y="3584159"/>
                  </a:cubicBezTo>
                  <a:cubicBezTo>
                    <a:pt x="4931667" y="3590608"/>
                    <a:pt x="4935611" y="3596363"/>
                    <a:pt x="4940424" y="3601423"/>
                  </a:cubicBezTo>
                  <a:cubicBezTo>
                    <a:pt x="4945236" y="3606483"/>
                    <a:pt x="4950842" y="3610576"/>
                    <a:pt x="4957241" y="3613701"/>
                  </a:cubicBezTo>
                  <a:cubicBezTo>
                    <a:pt x="4963641" y="3616827"/>
                    <a:pt x="4970611" y="3618389"/>
                    <a:pt x="4978152" y="3618389"/>
                  </a:cubicBezTo>
                  <a:cubicBezTo>
                    <a:pt x="4986287" y="3618389"/>
                    <a:pt x="4993952" y="3616728"/>
                    <a:pt x="5001145" y="3613404"/>
                  </a:cubicBezTo>
                  <a:cubicBezTo>
                    <a:pt x="5008339" y="3610080"/>
                    <a:pt x="5014639" y="3605367"/>
                    <a:pt x="5020047" y="3599265"/>
                  </a:cubicBezTo>
                  <a:cubicBezTo>
                    <a:pt x="5025454" y="3593163"/>
                    <a:pt x="5029745" y="3585771"/>
                    <a:pt x="5032920" y="3577090"/>
                  </a:cubicBezTo>
                  <a:cubicBezTo>
                    <a:pt x="5036095" y="3568408"/>
                    <a:pt x="5037683" y="3558660"/>
                    <a:pt x="5037683" y="3547845"/>
                  </a:cubicBezTo>
                  <a:cubicBezTo>
                    <a:pt x="5037683" y="3536038"/>
                    <a:pt x="5036070" y="3525545"/>
                    <a:pt x="5032846" y="3516368"/>
                  </a:cubicBezTo>
                  <a:cubicBezTo>
                    <a:pt x="5029621" y="3507190"/>
                    <a:pt x="5025181" y="3499426"/>
                    <a:pt x="5019526" y="3493076"/>
                  </a:cubicBezTo>
                  <a:cubicBezTo>
                    <a:pt x="5013870" y="3486726"/>
                    <a:pt x="5007198" y="3481914"/>
                    <a:pt x="4999508" y="3478640"/>
                  </a:cubicBezTo>
                  <a:cubicBezTo>
                    <a:pt x="4991819" y="3475366"/>
                    <a:pt x="4983559" y="3473728"/>
                    <a:pt x="4974728" y="3473728"/>
                  </a:cubicBezTo>
                  <a:close/>
                  <a:moveTo>
                    <a:pt x="5546229" y="3473728"/>
                  </a:moveTo>
                  <a:cubicBezTo>
                    <a:pt x="5555059" y="3473728"/>
                    <a:pt x="5563319" y="3475366"/>
                    <a:pt x="5571008" y="3478640"/>
                  </a:cubicBezTo>
                  <a:cubicBezTo>
                    <a:pt x="5578698" y="3481914"/>
                    <a:pt x="5585370" y="3486726"/>
                    <a:pt x="5591026" y="3493076"/>
                  </a:cubicBezTo>
                  <a:cubicBezTo>
                    <a:pt x="5596681" y="3499426"/>
                    <a:pt x="5601121" y="3507190"/>
                    <a:pt x="5604346" y="3516368"/>
                  </a:cubicBezTo>
                  <a:cubicBezTo>
                    <a:pt x="5607570" y="3525545"/>
                    <a:pt x="5609183" y="3536038"/>
                    <a:pt x="5609183" y="3547845"/>
                  </a:cubicBezTo>
                  <a:cubicBezTo>
                    <a:pt x="5609183" y="3558660"/>
                    <a:pt x="5607595" y="3568408"/>
                    <a:pt x="5604420" y="3577090"/>
                  </a:cubicBezTo>
                  <a:cubicBezTo>
                    <a:pt x="5601246" y="3585771"/>
                    <a:pt x="5596954" y="3593163"/>
                    <a:pt x="5591547" y="3599265"/>
                  </a:cubicBezTo>
                  <a:cubicBezTo>
                    <a:pt x="5586140" y="3605367"/>
                    <a:pt x="5579839" y="3610080"/>
                    <a:pt x="5572646" y="3613404"/>
                  </a:cubicBezTo>
                  <a:cubicBezTo>
                    <a:pt x="5565452" y="3616728"/>
                    <a:pt x="5557787" y="3618389"/>
                    <a:pt x="5549651" y="3618389"/>
                  </a:cubicBezTo>
                  <a:cubicBezTo>
                    <a:pt x="5542111" y="3618389"/>
                    <a:pt x="5535141" y="3616827"/>
                    <a:pt x="5528741" y="3613701"/>
                  </a:cubicBezTo>
                  <a:cubicBezTo>
                    <a:pt x="5522342" y="3610576"/>
                    <a:pt x="5516736" y="3606483"/>
                    <a:pt x="5511924" y="3601423"/>
                  </a:cubicBezTo>
                  <a:cubicBezTo>
                    <a:pt x="5507111" y="3596363"/>
                    <a:pt x="5503168" y="3590608"/>
                    <a:pt x="5500092" y="3584159"/>
                  </a:cubicBezTo>
                  <a:cubicBezTo>
                    <a:pt x="5497016" y="3577710"/>
                    <a:pt x="5494933" y="3571161"/>
                    <a:pt x="5493841" y="3564514"/>
                  </a:cubicBezTo>
                  <a:lnTo>
                    <a:pt x="5498455" y="3561537"/>
                  </a:lnTo>
                  <a:cubicBezTo>
                    <a:pt x="5502920" y="3573443"/>
                    <a:pt x="5508451" y="3581852"/>
                    <a:pt x="5515049" y="3586763"/>
                  </a:cubicBezTo>
                  <a:cubicBezTo>
                    <a:pt x="5521647" y="3591675"/>
                    <a:pt x="5529411" y="3594130"/>
                    <a:pt x="5538341" y="3594130"/>
                  </a:cubicBezTo>
                  <a:cubicBezTo>
                    <a:pt x="5544988" y="3594130"/>
                    <a:pt x="5551314" y="3592667"/>
                    <a:pt x="5557316" y="3589740"/>
                  </a:cubicBezTo>
                  <a:cubicBezTo>
                    <a:pt x="5563319" y="3586813"/>
                    <a:pt x="5568603" y="3582547"/>
                    <a:pt x="5573166" y="3576941"/>
                  </a:cubicBezTo>
                  <a:cubicBezTo>
                    <a:pt x="5577731" y="3571335"/>
                    <a:pt x="5581352" y="3564514"/>
                    <a:pt x="5584031" y="3556477"/>
                  </a:cubicBezTo>
                  <a:cubicBezTo>
                    <a:pt x="5586710" y="3548440"/>
                    <a:pt x="5588049" y="3539362"/>
                    <a:pt x="5588049" y="3529241"/>
                  </a:cubicBezTo>
                  <a:lnTo>
                    <a:pt x="5493841" y="3529241"/>
                  </a:lnTo>
                  <a:cubicBezTo>
                    <a:pt x="5493841" y="3520808"/>
                    <a:pt x="5495156" y="3513193"/>
                    <a:pt x="5497785" y="3506396"/>
                  </a:cubicBezTo>
                  <a:cubicBezTo>
                    <a:pt x="5500415" y="3499600"/>
                    <a:pt x="5504061" y="3493771"/>
                    <a:pt x="5508724" y="3488909"/>
                  </a:cubicBezTo>
                  <a:cubicBezTo>
                    <a:pt x="5513387" y="3484047"/>
                    <a:pt x="5518919" y="3480302"/>
                    <a:pt x="5525318" y="3477672"/>
                  </a:cubicBezTo>
                  <a:cubicBezTo>
                    <a:pt x="5531718" y="3475043"/>
                    <a:pt x="5538688" y="3473728"/>
                    <a:pt x="5546229" y="3473728"/>
                  </a:cubicBezTo>
                  <a:close/>
                  <a:moveTo>
                    <a:pt x="7289303" y="3473728"/>
                  </a:moveTo>
                  <a:cubicBezTo>
                    <a:pt x="7281763" y="3473728"/>
                    <a:pt x="7274793" y="3475043"/>
                    <a:pt x="7268393" y="3477672"/>
                  </a:cubicBezTo>
                  <a:cubicBezTo>
                    <a:pt x="7261993" y="3480302"/>
                    <a:pt x="7256462" y="3484047"/>
                    <a:pt x="7251798" y="3488909"/>
                  </a:cubicBezTo>
                  <a:cubicBezTo>
                    <a:pt x="7247135" y="3493771"/>
                    <a:pt x="7243489" y="3499600"/>
                    <a:pt x="7240859" y="3506396"/>
                  </a:cubicBezTo>
                  <a:cubicBezTo>
                    <a:pt x="7238230" y="3513193"/>
                    <a:pt x="7236915" y="3520808"/>
                    <a:pt x="7236915" y="3529241"/>
                  </a:cubicBezTo>
                  <a:lnTo>
                    <a:pt x="7331124" y="3529241"/>
                  </a:lnTo>
                  <a:cubicBezTo>
                    <a:pt x="7331124" y="3539362"/>
                    <a:pt x="7329784" y="3548440"/>
                    <a:pt x="7327105" y="3556477"/>
                  </a:cubicBezTo>
                  <a:cubicBezTo>
                    <a:pt x="7324427" y="3564514"/>
                    <a:pt x="7320805" y="3571335"/>
                    <a:pt x="7316241" y="3576941"/>
                  </a:cubicBezTo>
                  <a:cubicBezTo>
                    <a:pt x="7311677" y="3582547"/>
                    <a:pt x="7306394" y="3586813"/>
                    <a:pt x="7300391" y="3589740"/>
                  </a:cubicBezTo>
                  <a:cubicBezTo>
                    <a:pt x="7294388" y="3592667"/>
                    <a:pt x="7288063" y="3594130"/>
                    <a:pt x="7281415" y="3594130"/>
                  </a:cubicBezTo>
                  <a:cubicBezTo>
                    <a:pt x="7272486" y="3594130"/>
                    <a:pt x="7264722" y="3591675"/>
                    <a:pt x="7258124" y="3586763"/>
                  </a:cubicBezTo>
                  <a:cubicBezTo>
                    <a:pt x="7251526" y="3581852"/>
                    <a:pt x="7245994" y="3573443"/>
                    <a:pt x="7241529" y="3561537"/>
                  </a:cubicBezTo>
                  <a:lnTo>
                    <a:pt x="7236915" y="3564514"/>
                  </a:lnTo>
                  <a:cubicBezTo>
                    <a:pt x="7238007" y="3571161"/>
                    <a:pt x="7240091" y="3577710"/>
                    <a:pt x="7243167" y="3584159"/>
                  </a:cubicBezTo>
                  <a:cubicBezTo>
                    <a:pt x="7246242" y="3590608"/>
                    <a:pt x="7250186" y="3596363"/>
                    <a:pt x="7254998" y="3601423"/>
                  </a:cubicBezTo>
                  <a:cubicBezTo>
                    <a:pt x="7259810" y="3606483"/>
                    <a:pt x="7265416" y="3610576"/>
                    <a:pt x="7271816" y="3613701"/>
                  </a:cubicBezTo>
                  <a:cubicBezTo>
                    <a:pt x="7278216" y="3616827"/>
                    <a:pt x="7285186" y="3618389"/>
                    <a:pt x="7292726" y="3618389"/>
                  </a:cubicBezTo>
                  <a:cubicBezTo>
                    <a:pt x="7300862" y="3618389"/>
                    <a:pt x="7308527" y="3616728"/>
                    <a:pt x="7315720" y="3613404"/>
                  </a:cubicBezTo>
                  <a:cubicBezTo>
                    <a:pt x="7322913" y="3610080"/>
                    <a:pt x="7329213" y="3605367"/>
                    <a:pt x="7334621" y="3599265"/>
                  </a:cubicBezTo>
                  <a:cubicBezTo>
                    <a:pt x="7340029" y="3593163"/>
                    <a:pt x="7344320" y="3585771"/>
                    <a:pt x="7347495" y="3577090"/>
                  </a:cubicBezTo>
                  <a:cubicBezTo>
                    <a:pt x="7350670" y="3568408"/>
                    <a:pt x="7352257" y="3558660"/>
                    <a:pt x="7352257" y="3547845"/>
                  </a:cubicBezTo>
                  <a:cubicBezTo>
                    <a:pt x="7352257" y="3536038"/>
                    <a:pt x="7350645" y="3525545"/>
                    <a:pt x="7347421" y="3516368"/>
                  </a:cubicBezTo>
                  <a:cubicBezTo>
                    <a:pt x="7344196" y="3507190"/>
                    <a:pt x="7339755" y="3499426"/>
                    <a:pt x="7334100" y="3493076"/>
                  </a:cubicBezTo>
                  <a:cubicBezTo>
                    <a:pt x="7328445" y="3486726"/>
                    <a:pt x="7321772" y="3481914"/>
                    <a:pt x="7314083" y="3478640"/>
                  </a:cubicBezTo>
                  <a:cubicBezTo>
                    <a:pt x="7306394" y="3475366"/>
                    <a:pt x="7298133" y="3473728"/>
                    <a:pt x="7289303" y="3473728"/>
                  </a:cubicBezTo>
                  <a:close/>
                  <a:moveTo>
                    <a:pt x="7432178" y="3473728"/>
                  </a:moveTo>
                  <a:cubicBezTo>
                    <a:pt x="7424638" y="3473728"/>
                    <a:pt x="7417668" y="3475043"/>
                    <a:pt x="7411267" y="3477672"/>
                  </a:cubicBezTo>
                  <a:cubicBezTo>
                    <a:pt x="7404868" y="3480302"/>
                    <a:pt x="7399337" y="3484047"/>
                    <a:pt x="7394673" y="3488909"/>
                  </a:cubicBezTo>
                  <a:cubicBezTo>
                    <a:pt x="7390010" y="3493771"/>
                    <a:pt x="7386364" y="3499600"/>
                    <a:pt x="7383735" y="3506396"/>
                  </a:cubicBezTo>
                  <a:cubicBezTo>
                    <a:pt x="7381105" y="3513193"/>
                    <a:pt x="7379791" y="3520808"/>
                    <a:pt x="7379791" y="3529241"/>
                  </a:cubicBezTo>
                  <a:lnTo>
                    <a:pt x="7473999" y="3529241"/>
                  </a:lnTo>
                  <a:cubicBezTo>
                    <a:pt x="7473999" y="3539362"/>
                    <a:pt x="7472659" y="3548440"/>
                    <a:pt x="7469980" y="3556477"/>
                  </a:cubicBezTo>
                  <a:cubicBezTo>
                    <a:pt x="7467301" y="3564514"/>
                    <a:pt x="7463680" y="3571335"/>
                    <a:pt x="7459116" y="3576941"/>
                  </a:cubicBezTo>
                  <a:cubicBezTo>
                    <a:pt x="7454552" y="3582547"/>
                    <a:pt x="7449268" y="3586813"/>
                    <a:pt x="7443266" y="3589740"/>
                  </a:cubicBezTo>
                  <a:cubicBezTo>
                    <a:pt x="7437263" y="3592667"/>
                    <a:pt x="7430938" y="3594130"/>
                    <a:pt x="7424290" y="3594130"/>
                  </a:cubicBezTo>
                  <a:cubicBezTo>
                    <a:pt x="7415361" y="3594130"/>
                    <a:pt x="7407596" y="3591675"/>
                    <a:pt x="7400998" y="3586763"/>
                  </a:cubicBezTo>
                  <a:cubicBezTo>
                    <a:pt x="7394401" y="3581852"/>
                    <a:pt x="7388869" y="3573443"/>
                    <a:pt x="7384404" y="3561537"/>
                  </a:cubicBezTo>
                  <a:lnTo>
                    <a:pt x="7379791" y="3564514"/>
                  </a:lnTo>
                  <a:cubicBezTo>
                    <a:pt x="7380882" y="3571161"/>
                    <a:pt x="7382966" y="3577710"/>
                    <a:pt x="7386041" y="3584159"/>
                  </a:cubicBezTo>
                  <a:cubicBezTo>
                    <a:pt x="7389117" y="3590608"/>
                    <a:pt x="7393061" y="3596363"/>
                    <a:pt x="7397873" y="3601423"/>
                  </a:cubicBezTo>
                  <a:cubicBezTo>
                    <a:pt x="7402685" y="3606483"/>
                    <a:pt x="7408291" y="3610576"/>
                    <a:pt x="7414691" y="3613701"/>
                  </a:cubicBezTo>
                  <a:cubicBezTo>
                    <a:pt x="7421090" y="3616827"/>
                    <a:pt x="7428061" y="3618389"/>
                    <a:pt x="7435601" y="3618389"/>
                  </a:cubicBezTo>
                  <a:cubicBezTo>
                    <a:pt x="7443737" y="3618389"/>
                    <a:pt x="7451402" y="3616728"/>
                    <a:pt x="7458595" y="3613404"/>
                  </a:cubicBezTo>
                  <a:cubicBezTo>
                    <a:pt x="7465789" y="3610080"/>
                    <a:pt x="7472089" y="3605367"/>
                    <a:pt x="7477496" y="3599265"/>
                  </a:cubicBezTo>
                  <a:cubicBezTo>
                    <a:pt x="7482904" y="3593163"/>
                    <a:pt x="7487195" y="3585771"/>
                    <a:pt x="7490370" y="3577090"/>
                  </a:cubicBezTo>
                  <a:cubicBezTo>
                    <a:pt x="7493545" y="3568408"/>
                    <a:pt x="7495133" y="3558660"/>
                    <a:pt x="7495133" y="3547845"/>
                  </a:cubicBezTo>
                  <a:cubicBezTo>
                    <a:pt x="7495133" y="3536038"/>
                    <a:pt x="7493520" y="3525545"/>
                    <a:pt x="7490296" y="3516368"/>
                  </a:cubicBezTo>
                  <a:cubicBezTo>
                    <a:pt x="7487071" y="3507190"/>
                    <a:pt x="7482631" y="3499426"/>
                    <a:pt x="7476975" y="3493076"/>
                  </a:cubicBezTo>
                  <a:cubicBezTo>
                    <a:pt x="7471319" y="3486726"/>
                    <a:pt x="7464647" y="3481914"/>
                    <a:pt x="7456958" y="3478640"/>
                  </a:cubicBezTo>
                  <a:cubicBezTo>
                    <a:pt x="7449268" y="3475366"/>
                    <a:pt x="7441009" y="3473728"/>
                    <a:pt x="7432178" y="3473728"/>
                  </a:cubicBezTo>
                  <a:close/>
                  <a:moveTo>
                    <a:pt x="1451669" y="3433098"/>
                  </a:moveTo>
                  <a:lnTo>
                    <a:pt x="1447056" y="3433098"/>
                  </a:lnTo>
                  <a:lnTo>
                    <a:pt x="1447056" y="3477896"/>
                  </a:lnTo>
                  <a:lnTo>
                    <a:pt x="1415207" y="3477896"/>
                  </a:lnTo>
                  <a:lnTo>
                    <a:pt x="1415207" y="3488314"/>
                  </a:lnTo>
                  <a:lnTo>
                    <a:pt x="1447056" y="3488314"/>
                  </a:lnTo>
                  <a:lnTo>
                    <a:pt x="1447056" y="3576718"/>
                  </a:lnTo>
                  <a:cubicBezTo>
                    <a:pt x="1447056" y="3581182"/>
                    <a:pt x="1446709" y="3584878"/>
                    <a:pt x="1446014" y="3587805"/>
                  </a:cubicBezTo>
                  <a:cubicBezTo>
                    <a:pt x="1445319" y="3590732"/>
                    <a:pt x="1444377" y="3593039"/>
                    <a:pt x="1443187" y="3594726"/>
                  </a:cubicBezTo>
                  <a:cubicBezTo>
                    <a:pt x="1441996" y="3596412"/>
                    <a:pt x="1440582" y="3597578"/>
                    <a:pt x="1438945" y="3598223"/>
                  </a:cubicBezTo>
                  <a:cubicBezTo>
                    <a:pt x="1437307" y="3598868"/>
                    <a:pt x="1435497" y="3599191"/>
                    <a:pt x="1433513" y="3599191"/>
                  </a:cubicBezTo>
                  <a:cubicBezTo>
                    <a:pt x="1430239" y="3599191"/>
                    <a:pt x="1427063" y="3598174"/>
                    <a:pt x="1423987" y="3596140"/>
                  </a:cubicBezTo>
                  <a:cubicBezTo>
                    <a:pt x="1420911" y="3594106"/>
                    <a:pt x="1418531" y="3591104"/>
                    <a:pt x="1416844" y="3587136"/>
                  </a:cubicBezTo>
                  <a:lnTo>
                    <a:pt x="1411039" y="3587136"/>
                  </a:lnTo>
                  <a:cubicBezTo>
                    <a:pt x="1412825" y="3591997"/>
                    <a:pt x="1414983" y="3596264"/>
                    <a:pt x="1417513" y="3599935"/>
                  </a:cubicBezTo>
                  <a:cubicBezTo>
                    <a:pt x="1420043" y="3603606"/>
                    <a:pt x="1422797" y="3606657"/>
                    <a:pt x="1425773" y="3609088"/>
                  </a:cubicBezTo>
                  <a:cubicBezTo>
                    <a:pt x="1428750" y="3611519"/>
                    <a:pt x="1431925" y="3613354"/>
                    <a:pt x="1435299" y="3614594"/>
                  </a:cubicBezTo>
                  <a:cubicBezTo>
                    <a:pt x="1438671" y="3615835"/>
                    <a:pt x="1442045" y="3616455"/>
                    <a:pt x="1445419" y="3616455"/>
                  </a:cubicBezTo>
                  <a:cubicBezTo>
                    <a:pt x="1447701" y="3616455"/>
                    <a:pt x="1450007" y="3616132"/>
                    <a:pt x="1452339" y="3615487"/>
                  </a:cubicBezTo>
                  <a:cubicBezTo>
                    <a:pt x="1454671" y="3614842"/>
                    <a:pt x="1456853" y="3613900"/>
                    <a:pt x="1458888" y="3612660"/>
                  </a:cubicBezTo>
                  <a:cubicBezTo>
                    <a:pt x="1460921" y="3611419"/>
                    <a:pt x="1462781" y="3609906"/>
                    <a:pt x="1464469" y="3608120"/>
                  </a:cubicBezTo>
                  <a:cubicBezTo>
                    <a:pt x="1466155" y="3606334"/>
                    <a:pt x="1467495" y="3604251"/>
                    <a:pt x="1468487" y="3601869"/>
                  </a:cubicBezTo>
                  <a:cubicBezTo>
                    <a:pt x="1470571" y="3597107"/>
                    <a:pt x="1471613" y="3589814"/>
                    <a:pt x="1471613" y="3579992"/>
                  </a:cubicBezTo>
                  <a:lnTo>
                    <a:pt x="1471613" y="3488314"/>
                  </a:lnTo>
                  <a:lnTo>
                    <a:pt x="1493193" y="3488314"/>
                  </a:lnTo>
                  <a:lnTo>
                    <a:pt x="1493193" y="3483402"/>
                  </a:lnTo>
                  <a:cubicBezTo>
                    <a:pt x="1487735" y="3481220"/>
                    <a:pt x="1482155" y="3477524"/>
                    <a:pt x="1476449" y="3472315"/>
                  </a:cubicBezTo>
                  <a:cubicBezTo>
                    <a:pt x="1470744" y="3467106"/>
                    <a:pt x="1465659" y="3460929"/>
                    <a:pt x="1461195" y="3453786"/>
                  </a:cubicBezTo>
                  <a:cubicBezTo>
                    <a:pt x="1460103" y="3451900"/>
                    <a:pt x="1458739" y="3449246"/>
                    <a:pt x="1457102" y="3445823"/>
                  </a:cubicBezTo>
                  <a:cubicBezTo>
                    <a:pt x="1455465" y="3442400"/>
                    <a:pt x="1453654" y="3438159"/>
                    <a:pt x="1451669" y="3433098"/>
                  </a:cubicBezTo>
                  <a:close/>
                  <a:moveTo>
                    <a:pt x="1889819" y="3433098"/>
                  </a:moveTo>
                  <a:lnTo>
                    <a:pt x="1885206" y="3433098"/>
                  </a:lnTo>
                  <a:lnTo>
                    <a:pt x="1885206" y="3477896"/>
                  </a:lnTo>
                  <a:lnTo>
                    <a:pt x="1853357" y="3477896"/>
                  </a:lnTo>
                  <a:lnTo>
                    <a:pt x="1853357" y="3488314"/>
                  </a:lnTo>
                  <a:lnTo>
                    <a:pt x="1885206" y="3488314"/>
                  </a:lnTo>
                  <a:lnTo>
                    <a:pt x="1885206" y="3576718"/>
                  </a:lnTo>
                  <a:cubicBezTo>
                    <a:pt x="1885206" y="3581182"/>
                    <a:pt x="1884859" y="3584878"/>
                    <a:pt x="1884164" y="3587805"/>
                  </a:cubicBezTo>
                  <a:cubicBezTo>
                    <a:pt x="1883469" y="3590732"/>
                    <a:pt x="1882527" y="3593039"/>
                    <a:pt x="1881337" y="3594726"/>
                  </a:cubicBezTo>
                  <a:cubicBezTo>
                    <a:pt x="1880146" y="3596412"/>
                    <a:pt x="1878732" y="3597578"/>
                    <a:pt x="1877095" y="3598223"/>
                  </a:cubicBezTo>
                  <a:cubicBezTo>
                    <a:pt x="1875457" y="3598868"/>
                    <a:pt x="1873647" y="3599191"/>
                    <a:pt x="1871663" y="3599191"/>
                  </a:cubicBezTo>
                  <a:cubicBezTo>
                    <a:pt x="1868389" y="3599191"/>
                    <a:pt x="1865213" y="3598174"/>
                    <a:pt x="1862137" y="3596140"/>
                  </a:cubicBezTo>
                  <a:cubicBezTo>
                    <a:pt x="1859061" y="3594106"/>
                    <a:pt x="1856681" y="3591104"/>
                    <a:pt x="1854994" y="3587136"/>
                  </a:cubicBezTo>
                  <a:lnTo>
                    <a:pt x="1849189" y="3587136"/>
                  </a:lnTo>
                  <a:cubicBezTo>
                    <a:pt x="1850975" y="3591997"/>
                    <a:pt x="1853133" y="3596264"/>
                    <a:pt x="1855663" y="3599935"/>
                  </a:cubicBezTo>
                  <a:cubicBezTo>
                    <a:pt x="1858193" y="3603606"/>
                    <a:pt x="1860947" y="3606657"/>
                    <a:pt x="1863923" y="3609088"/>
                  </a:cubicBezTo>
                  <a:cubicBezTo>
                    <a:pt x="1866900" y="3611519"/>
                    <a:pt x="1870075" y="3613354"/>
                    <a:pt x="1873449" y="3614594"/>
                  </a:cubicBezTo>
                  <a:cubicBezTo>
                    <a:pt x="1876821" y="3615835"/>
                    <a:pt x="1880195" y="3616455"/>
                    <a:pt x="1883569" y="3616455"/>
                  </a:cubicBezTo>
                  <a:cubicBezTo>
                    <a:pt x="1885851" y="3616455"/>
                    <a:pt x="1888157" y="3616132"/>
                    <a:pt x="1890489" y="3615487"/>
                  </a:cubicBezTo>
                  <a:cubicBezTo>
                    <a:pt x="1892821" y="3614842"/>
                    <a:pt x="1895003" y="3613900"/>
                    <a:pt x="1897038" y="3612660"/>
                  </a:cubicBezTo>
                  <a:cubicBezTo>
                    <a:pt x="1899071" y="3611419"/>
                    <a:pt x="1900931" y="3609906"/>
                    <a:pt x="1902619" y="3608120"/>
                  </a:cubicBezTo>
                  <a:cubicBezTo>
                    <a:pt x="1904305" y="3606334"/>
                    <a:pt x="1905645" y="3604251"/>
                    <a:pt x="1906637" y="3601869"/>
                  </a:cubicBezTo>
                  <a:cubicBezTo>
                    <a:pt x="1908721" y="3597107"/>
                    <a:pt x="1909763" y="3589814"/>
                    <a:pt x="1909763" y="3579992"/>
                  </a:cubicBezTo>
                  <a:lnTo>
                    <a:pt x="1909763" y="3488314"/>
                  </a:lnTo>
                  <a:lnTo>
                    <a:pt x="1931343" y="3488314"/>
                  </a:lnTo>
                  <a:lnTo>
                    <a:pt x="1931343" y="3483402"/>
                  </a:lnTo>
                  <a:cubicBezTo>
                    <a:pt x="1925885" y="3481220"/>
                    <a:pt x="1920305" y="3477524"/>
                    <a:pt x="1914599" y="3472315"/>
                  </a:cubicBezTo>
                  <a:cubicBezTo>
                    <a:pt x="1908894" y="3467106"/>
                    <a:pt x="1903809" y="3460929"/>
                    <a:pt x="1899345" y="3453786"/>
                  </a:cubicBezTo>
                  <a:cubicBezTo>
                    <a:pt x="1898253" y="3451900"/>
                    <a:pt x="1896889" y="3449246"/>
                    <a:pt x="1895252" y="3445823"/>
                  </a:cubicBezTo>
                  <a:cubicBezTo>
                    <a:pt x="1893615" y="3442400"/>
                    <a:pt x="1891804" y="3438159"/>
                    <a:pt x="1889819" y="3433098"/>
                  </a:cubicBezTo>
                  <a:close/>
                  <a:moveTo>
                    <a:pt x="2423219" y="3433098"/>
                  </a:moveTo>
                  <a:lnTo>
                    <a:pt x="2418606" y="3433098"/>
                  </a:lnTo>
                  <a:lnTo>
                    <a:pt x="2418606" y="3477896"/>
                  </a:lnTo>
                  <a:lnTo>
                    <a:pt x="2386757" y="3477896"/>
                  </a:lnTo>
                  <a:lnTo>
                    <a:pt x="2386757" y="3488314"/>
                  </a:lnTo>
                  <a:lnTo>
                    <a:pt x="2418606" y="3488314"/>
                  </a:lnTo>
                  <a:lnTo>
                    <a:pt x="2418606" y="3576718"/>
                  </a:lnTo>
                  <a:cubicBezTo>
                    <a:pt x="2418606" y="3581182"/>
                    <a:pt x="2418259" y="3584878"/>
                    <a:pt x="2417564" y="3587805"/>
                  </a:cubicBezTo>
                  <a:cubicBezTo>
                    <a:pt x="2416869" y="3590732"/>
                    <a:pt x="2415927" y="3593039"/>
                    <a:pt x="2414737" y="3594726"/>
                  </a:cubicBezTo>
                  <a:cubicBezTo>
                    <a:pt x="2413546" y="3596412"/>
                    <a:pt x="2412132" y="3597578"/>
                    <a:pt x="2410495" y="3598223"/>
                  </a:cubicBezTo>
                  <a:cubicBezTo>
                    <a:pt x="2408857" y="3598868"/>
                    <a:pt x="2407047" y="3599191"/>
                    <a:pt x="2405063" y="3599191"/>
                  </a:cubicBezTo>
                  <a:cubicBezTo>
                    <a:pt x="2401789" y="3599191"/>
                    <a:pt x="2398613" y="3598174"/>
                    <a:pt x="2395537" y="3596140"/>
                  </a:cubicBezTo>
                  <a:cubicBezTo>
                    <a:pt x="2392461" y="3594106"/>
                    <a:pt x="2390081" y="3591104"/>
                    <a:pt x="2388394" y="3587136"/>
                  </a:cubicBezTo>
                  <a:lnTo>
                    <a:pt x="2382589" y="3587136"/>
                  </a:lnTo>
                  <a:cubicBezTo>
                    <a:pt x="2384375" y="3591997"/>
                    <a:pt x="2386533" y="3596264"/>
                    <a:pt x="2389063" y="3599935"/>
                  </a:cubicBezTo>
                  <a:cubicBezTo>
                    <a:pt x="2391593" y="3603606"/>
                    <a:pt x="2394347" y="3606657"/>
                    <a:pt x="2397323" y="3609088"/>
                  </a:cubicBezTo>
                  <a:cubicBezTo>
                    <a:pt x="2400300" y="3611519"/>
                    <a:pt x="2403475" y="3613354"/>
                    <a:pt x="2406849" y="3614594"/>
                  </a:cubicBezTo>
                  <a:cubicBezTo>
                    <a:pt x="2410221" y="3615835"/>
                    <a:pt x="2413595" y="3616455"/>
                    <a:pt x="2416969" y="3616455"/>
                  </a:cubicBezTo>
                  <a:cubicBezTo>
                    <a:pt x="2419251" y="3616455"/>
                    <a:pt x="2421557" y="3616132"/>
                    <a:pt x="2423889" y="3615487"/>
                  </a:cubicBezTo>
                  <a:cubicBezTo>
                    <a:pt x="2426221" y="3614842"/>
                    <a:pt x="2428403" y="3613900"/>
                    <a:pt x="2430438" y="3612660"/>
                  </a:cubicBezTo>
                  <a:cubicBezTo>
                    <a:pt x="2432471" y="3611419"/>
                    <a:pt x="2434331" y="3609906"/>
                    <a:pt x="2436019" y="3608120"/>
                  </a:cubicBezTo>
                  <a:cubicBezTo>
                    <a:pt x="2437705" y="3606334"/>
                    <a:pt x="2439045" y="3604251"/>
                    <a:pt x="2440037" y="3601869"/>
                  </a:cubicBezTo>
                  <a:cubicBezTo>
                    <a:pt x="2442121" y="3597107"/>
                    <a:pt x="2443163" y="3589814"/>
                    <a:pt x="2443163" y="3579992"/>
                  </a:cubicBezTo>
                  <a:lnTo>
                    <a:pt x="2443163" y="3488314"/>
                  </a:lnTo>
                  <a:lnTo>
                    <a:pt x="2464743" y="3488314"/>
                  </a:lnTo>
                  <a:lnTo>
                    <a:pt x="2464743" y="3483402"/>
                  </a:lnTo>
                  <a:cubicBezTo>
                    <a:pt x="2459285" y="3481220"/>
                    <a:pt x="2453705" y="3477524"/>
                    <a:pt x="2447999" y="3472315"/>
                  </a:cubicBezTo>
                  <a:cubicBezTo>
                    <a:pt x="2442294" y="3467106"/>
                    <a:pt x="2437209" y="3460929"/>
                    <a:pt x="2432745" y="3453786"/>
                  </a:cubicBezTo>
                  <a:cubicBezTo>
                    <a:pt x="2431653" y="3451900"/>
                    <a:pt x="2430289" y="3449246"/>
                    <a:pt x="2428652" y="3445823"/>
                  </a:cubicBezTo>
                  <a:cubicBezTo>
                    <a:pt x="2427015" y="3442400"/>
                    <a:pt x="2425204" y="3438159"/>
                    <a:pt x="2423219" y="3433098"/>
                  </a:cubicBezTo>
                  <a:close/>
                  <a:moveTo>
                    <a:pt x="5271194" y="3433098"/>
                  </a:moveTo>
                  <a:cubicBezTo>
                    <a:pt x="5273179" y="3438159"/>
                    <a:pt x="5274989" y="3442400"/>
                    <a:pt x="5276626" y="3445823"/>
                  </a:cubicBezTo>
                  <a:cubicBezTo>
                    <a:pt x="5278263" y="3449246"/>
                    <a:pt x="5279628" y="3451900"/>
                    <a:pt x="5280719" y="3453786"/>
                  </a:cubicBezTo>
                  <a:cubicBezTo>
                    <a:pt x="5285184" y="3460929"/>
                    <a:pt x="5290269" y="3467106"/>
                    <a:pt x="5295974" y="3472315"/>
                  </a:cubicBezTo>
                  <a:cubicBezTo>
                    <a:pt x="5301679" y="3477524"/>
                    <a:pt x="5307260" y="3481220"/>
                    <a:pt x="5312717" y="3483402"/>
                  </a:cubicBezTo>
                  <a:lnTo>
                    <a:pt x="5312717" y="3488314"/>
                  </a:lnTo>
                  <a:lnTo>
                    <a:pt x="5291137" y="3488314"/>
                  </a:lnTo>
                  <a:lnTo>
                    <a:pt x="5291137" y="3579992"/>
                  </a:lnTo>
                  <a:cubicBezTo>
                    <a:pt x="5291137" y="3589814"/>
                    <a:pt x="5290095" y="3597107"/>
                    <a:pt x="5288012" y="3601869"/>
                  </a:cubicBezTo>
                  <a:cubicBezTo>
                    <a:pt x="5287019" y="3604251"/>
                    <a:pt x="5285680" y="3606334"/>
                    <a:pt x="5283993" y="3608120"/>
                  </a:cubicBezTo>
                  <a:cubicBezTo>
                    <a:pt x="5282306" y="3609906"/>
                    <a:pt x="5280446" y="3611419"/>
                    <a:pt x="5278412" y="3612660"/>
                  </a:cubicBezTo>
                  <a:cubicBezTo>
                    <a:pt x="5276378" y="3613900"/>
                    <a:pt x="5274195" y="3614842"/>
                    <a:pt x="5271864" y="3615487"/>
                  </a:cubicBezTo>
                  <a:cubicBezTo>
                    <a:pt x="5269532" y="3616132"/>
                    <a:pt x="5267225" y="3616455"/>
                    <a:pt x="5264943" y="3616455"/>
                  </a:cubicBezTo>
                  <a:cubicBezTo>
                    <a:pt x="5261570" y="3616455"/>
                    <a:pt x="5258196" y="3615835"/>
                    <a:pt x="5254823" y="3614594"/>
                  </a:cubicBezTo>
                  <a:cubicBezTo>
                    <a:pt x="5251450" y="3613354"/>
                    <a:pt x="5248275" y="3611519"/>
                    <a:pt x="5245297" y="3609088"/>
                  </a:cubicBezTo>
                  <a:cubicBezTo>
                    <a:pt x="5242321" y="3606657"/>
                    <a:pt x="5239568" y="3603606"/>
                    <a:pt x="5237038" y="3599935"/>
                  </a:cubicBezTo>
                  <a:cubicBezTo>
                    <a:pt x="5234508" y="3596264"/>
                    <a:pt x="5232350" y="3591997"/>
                    <a:pt x="5230564" y="3587136"/>
                  </a:cubicBezTo>
                  <a:lnTo>
                    <a:pt x="5236368" y="3587136"/>
                  </a:lnTo>
                  <a:cubicBezTo>
                    <a:pt x="5238055" y="3591104"/>
                    <a:pt x="5240436" y="3594106"/>
                    <a:pt x="5243512" y="3596140"/>
                  </a:cubicBezTo>
                  <a:cubicBezTo>
                    <a:pt x="5246588" y="3598174"/>
                    <a:pt x="5249763" y="3599191"/>
                    <a:pt x="5253037" y="3599191"/>
                  </a:cubicBezTo>
                  <a:cubicBezTo>
                    <a:pt x="5255022" y="3599191"/>
                    <a:pt x="5256832" y="3598868"/>
                    <a:pt x="5258469" y="3598223"/>
                  </a:cubicBezTo>
                  <a:cubicBezTo>
                    <a:pt x="5260106" y="3597578"/>
                    <a:pt x="5261520" y="3596412"/>
                    <a:pt x="5262711" y="3594726"/>
                  </a:cubicBezTo>
                  <a:cubicBezTo>
                    <a:pt x="5263902" y="3593039"/>
                    <a:pt x="5264844" y="3590732"/>
                    <a:pt x="5265539" y="3587805"/>
                  </a:cubicBezTo>
                  <a:cubicBezTo>
                    <a:pt x="5266233" y="3584878"/>
                    <a:pt x="5266580" y="3581182"/>
                    <a:pt x="5266580" y="3576718"/>
                  </a:cubicBezTo>
                  <a:lnTo>
                    <a:pt x="5266580" y="3488314"/>
                  </a:lnTo>
                  <a:lnTo>
                    <a:pt x="5234731" y="3488314"/>
                  </a:lnTo>
                  <a:lnTo>
                    <a:pt x="5234731" y="3477896"/>
                  </a:lnTo>
                  <a:lnTo>
                    <a:pt x="5266580" y="3477896"/>
                  </a:lnTo>
                  <a:lnTo>
                    <a:pt x="5266580" y="3433098"/>
                  </a:lnTo>
                  <a:close/>
                  <a:moveTo>
                    <a:pt x="6299894" y="3433098"/>
                  </a:moveTo>
                  <a:lnTo>
                    <a:pt x="6295281" y="3433098"/>
                  </a:lnTo>
                  <a:lnTo>
                    <a:pt x="6295281" y="3477896"/>
                  </a:lnTo>
                  <a:lnTo>
                    <a:pt x="6263431" y="3477896"/>
                  </a:lnTo>
                  <a:lnTo>
                    <a:pt x="6263431" y="3488314"/>
                  </a:lnTo>
                  <a:lnTo>
                    <a:pt x="6295281" y="3488314"/>
                  </a:lnTo>
                  <a:lnTo>
                    <a:pt x="6295281" y="3576718"/>
                  </a:lnTo>
                  <a:cubicBezTo>
                    <a:pt x="6295281" y="3581182"/>
                    <a:pt x="6294933" y="3584878"/>
                    <a:pt x="6294239" y="3587805"/>
                  </a:cubicBezTo>
                  <a:cubicBezTo>
                    <a:pt x="6293544" y="3590732"/>
                    <a:pt x="6292601" y="3593039"/>
                    <a:pt x="6291410" y="3594726"/>
                  </a:cubicBezTo>
                  <a:cubicBezTo>
                    <a:pt x="6290220" y="3596412"/>
                    <a:pt x="6288807" y="3597578"/>
                    <a:pt x="6287169" y="3598223"/>
                  </a:cubicBezTo>
                  <a:cubicBezTo>
                    <a:pt x="6285532" y="3598868"/>
                    <a:pt x="6283722" y="3599191"/>
                    <a:pt x="6281737" y="3599191"/>
                  </a:cubicBezTo>
                  <a:cubicBezTo>
                    <a:pt x="6278463" y="3599191"/>
                    <a:pt x="6275288" y="3598174"/>
                    <a:pt x="6272212" y="3596140"/>
                  </a:cubicBezTo>
                  <a:cubicBezTo>
                    <a:pt x="6269136" y="3594106"/>
                    <a:pt x="6266755" y="3591104"/>
                    <a:pt x="6265068" y="3587136"/>
                  </a:cubicBezTo>
                  <a:lnTo>
                    <a:pt x="6259264" y="3587136"/>
                  </a:lnTo>
                  <a:cubicBezTo>
                    <a:pt x="6261050" y="3591997"/>
                    <a:pt x="6263208" y="3596264"/>
                    <a:pt x="6265738" y="3599935"/>
                  </a:cubicBezTo>
                  <a:cubicBezTo>
                    <a:pt x="6268268" y="3603606"/>
                    <a:pt x="6271022" y="3606657"/>
                    <a:pt x="6273998" y="3609088"/>
                  </a:cubicBezTo>
                  <a:cubicBezTo>
                    <a:pt x="6276975" y="3611519"/>
                    <a:pt x="6280150" y="3613354"/>
                    <a:pt x="6283523" y="3614594"/>
                  </a:cubicBezTo>
                  <a:cubicBezTo>
                    <a:pt x="6286897" y="3615835"/>
                    <a:pt x="6290270" y="3616455"/>
                    <a:pt x="6293643" y="3616455"/>
                  </a:cubicBezTo>
                  <a:cubicBezTo>
                    <a:pt x="6295926" y="3616455"/>
                    <a:pt x="6298232" y="3616132"/>
                    <a:pt x="6300564" y="3615487"/>
                  </a:cubicBezTo>
                  <a:cubicBezTo>
                    <a:pt x="6302896" y="3614842"/>
                    <a:pt x="6305078" y="3613900"/>
                    <a:pt x="6307112" y="3612660"/>
                  </a:cubicBezTo>
                  <a:cubicBezTo>
                    <a:pt x="6309147" y="3611419"/>
                    <a:pt x="6311007" y="3609906"/>
                    <a:pt x="6312693" y="3608120"/>
                  </a:cubicBezTo>
                  <a:cubicBezTo>
                    <a:pt x="6314380" y="3606334"/>
                    <a:pt x="6315720" y="3604251"/>
                    <a:pt x="6316712" y="3601869"/>
                  </a:cubicBezTo>
                  <a:cubicBezTo>
                    <a:pt x="6318795" y="3597107"/>
                    <a:pt x="6319837" y="3589814"/>
                    <a:pt x="6319837" y="3579992"/>
                  </a:cubicBezTo>
                  <a:lnTo>
                    <a:pt x="6319837" y="3488314"/>
                  </a:lnTo>
                  <a:lnTo>
                    <a:pt x="6341417" y="3488314"/>
                  </a:lnTo>
                  <a:lnTo>
                    <a:pt x="6341417" y="3483402"/>
                  </a:lnTo>
                  <a:cubicBezTo>
                    <a:pt x="6335960" y="3481220"/>
                    <a:pt x="6330379" y="3477524"/>
                    <a:pt x="6324674" y="3472315"/>
                  </a:cubicBezTo>
                  <a:cubicBezTo>
                    <a:pt x="6318969" y="3467106"/>
                    <a:pt x="6313883" y="3460929"/>
                    <a:pt x="6309419" y="3453786"/>
                  </a:cubicBezTo>
                  <a:cubicBezTo>
                    <a:pt x="6308328" y="3451900"/>
                    <a:pt x="6306964" y="3449246"/>
                    <a:pt x="6305326" y="3445823"/>
                  </a:cubicBezTo>
                  <a:cubicBezTo>
                    <a:pt x="6303689" y="3442400"/>
                    <a:pt x="6301879" y="3438159"/>
                    <a:pt x="6299894" y="3433098"/>
                  </a:cubicBezTo>
                  <a:close/>
                  <a:moveTo>
                    <a:pt x="9033568" y="3433098"/>
                  </a:moveTo>
                  <a:lnTo>
                    <a:pt x="9028955" y="3433098"/>
                  </a:lnTo>
                  <a:lnTo>
                    <a:pt x="9028955" y="3477896"/>
                  </a:lnTo>
                  <a:lnTo>
                    <a:pt x="8997106" y="3477896"/>
                  </a:lnTo>
                  <a:lnTo>
                    <a:pt x="8997106" y="3488314"/>
                  </a:lnTo>
                  <a:lnTo>
                    <a:pt x="9028955" y="3488314"/>
                  </a:lnTo>
                  <a:lnTo>
                    <a:pt x="9028955" y="3576718"/>
                  </a:lnTo>
                  <a:cubicBezTo>
                    <a:pt x="9028955" y="3581182"/>
                    <a:pt x="9028607" y="3584878"/>
                    <a:pt x="9027913" y="3587805"/>
                  </a:cubicBezTo>
                  <a:cubicBezTo>
                    <a:pt x="9027218" y="3590732"/>
                    <a:pt x="9026276" y="3593039"/>
                    <a:pt x="9025085" y="3594726"/>
                  </a:cubicBezTo>
                  <a:cubicBezTo>
                    <a:pt x="9023895" y="3596412"/>
                    <a:pt x="9022481" y="3597578"/>
                    <a:pt x="9020844" y="3598223"/>
                  </a:cubicBezTo>
                  <a:cubicBezTo>
                    <a:pt x="9019207" y="3598868"/>
                    <a:pt x="9017396" y="3599191"/>
                    <a:pt x="9015411" y="3599191"/>
                  </a:cubicBezTo>
                  <a:cubicBezTo>
                    <a:pt x="9012137" y="3599191"/>
                    <a:pt x="9008962" y="3598174"/>
                    <a:pt x="9005886" y="3596140"/>
                  </a:cubicBezTo>
                  <a:cubicBezTo>
                    <a:pt x="9002810" y="3594106"/>
                    <a:pt x="9000429" y="3591104"/>
                    <a:pt x="8998743" y="3587136"/>
                  </a:cubicBezTo>
                  <a:lnTo>
                    <a:pt x="8992938" y="3587136"/>
                  </a:lnTo>
                  <a:cubicBezTo>
                    <a:pt x="8994724" y="3591997"/>
                    <a:pt x="8996882" y="3596264"/>
                    <a:pt x="8999412" y="3599935"/>
                  </a:cubicBezTo>
                  <a:cubicBezTo>
                    <a:pt x="9001943" y="3603606"/>
                    <a:pt x="9004696" y="3606657"/>
                    <a:pt x="9007672" y="3609088"/>
                  </a:cubicBezTo>
                  <a:cubicBezTo>
                    <a:pt x="9010649" y="3611519"/>
                    <a:pt x="9013824" y="3613354"/>
                    <a:pt x="9017197" y="3614594"/>
                  </a:cubicBezTo>
                  <a:cubicBezTo>
                    <a:pt x="9020571" y="3615835"/>
                    <a:pt x="9023944" y="3616455"/>
                    <a:pt x="9027318" y="3616455"/>
                  </a:cubicBezTo>
                  <a:cubicBezTo>
                    <a:pt x="9029600" y="3616455"/>
                    <a:pt x="9031907" y="3616132"/>
                    <a:pt x="9034238" y="3615487"/>
                  </a:cubicBezTo>
                  <a:cubicBezTo>
                    <a:pt x="9036570" y="3614842"/>
                    <a:pt x="9038752" y="3613900"/>
                    <a:pt x="9040787" y="3612660"/>
                  </a:cubicBezTo>
                  <a:cubicBezTo>
                    <a:pt x="9042821" y="3611419"/>
                    <a:pt x="9044681" y="3609906"/>
                    <a:pt x="9046368" y="3608120"/>
                  </a:cubicBezTo>
                  <a:cubicBezTo>
                    <a:pt x="9048054" y="3606334"/>
                    <a:pt x="9049394" y="3604251"/>
                    <a:pt x="9050386" y="3601869"/>
                  </a:cubicBezTo>
                  <a:cubicBezTo>
                    <a:pt x="9052469" y="3597107"/>
                    <a:pt x="9053511" y="3589814"/>
                    <a:pt x="9053511" y="3579992"/>
                  </a:cubicBezTo>
                  <a:lnTo>
                    <a:pt x="9053511" y="3488314"/>
                  </a:lnTo>
                  <a:lnTo>
                    <a:pt x="9075092" y="3488314"/>
                  </a:lnTo>
                  <a:lnTo>
                    <a:pt x="9075092" y="3483402"/>
                  </a:lnTo>
                  <a:cubicBezTo>
                    <a:pt x="9069635" y="3481220"/>
                    <a:pt x="9064053" y="3477524"/>
                    <a:pt x="9058348" y="3472315"/>
                  </a:cubicBezTo>
                  <a:cubicBezTo>
                    <a:pt x="9052643" y="3467106"/>
                    <a:pt x="9047558" y="3460929"/>
                    <a:pt x="9043093" y="3453786"/>
                  </a:cubicBezTo>
                  <a:cubicBezTo>
                    <a:pt x="9042002" y="3451900"/>
                    <a:pt x="9040638" y="3449246"/>
                    <a:pt x="9039001" y="3445823"/>
                  </a:cubicBezTo>
                  <a:cubicBezTo>
                    <a:pt x="9037364" y="3442400"/>
                    <a:pt x="9035553" y="3438159"/>
                    <a:pt x="9033568" y="3433098"/>
                  </a:cubicBezTo>
                  <a:close/>
                  <a:moveTo>
                    <a:pt x="9485857" y="3412411"/>
                  </a:moveTo>
                  <a:lnTo>
                    <a:pt x="9399388" y="3412411"/>
                  </a:lnTo>
                  <a:lnTo>
                    <a:pt x="9399388" y="3417918"/>
                  </a:lnTo>
                  <a:lnTo>
                    <a:pt x="9406680" y="3417918"/>
                  </a:lnTo>
                  <a:cubicBezTo>
                    <a:pt x="9415015" y="3417918"/>
                    <a:pt x="9421018" y="3420349"/>
                    <a:pt x="9424688" y="3425211"/>
                  </a:cubicBezTo>
                  <a:cubicBezTo>
                    <a:pt x="9427070" y="3428386"/>
                    <a:pt x="9428261" y="3436025"/>
                    <a:pt x="9428261" y="3448130"/>
                  </a:cubicBezTo>
                  <a:lnTo>
                    <a:pt x="9428261" y="3546803"/>
                  </a:lnTo>
                  <a:cubicBezTo>
                    <a:pt x="9428261" y="3562182"/>
                    <a:pt x="9429947" y="3574485"/>
                    <a:pt x="9433321" y="3583712"/>
                  </a:cubicBezTo>
                  <a:cubicBezTo>
                    <a:pt x="9435008" y="3588376"/>
                    <a:pt x="9437290" y="3592816"/>
                    <a:pt x="9440167" y="3597033"/>
                  </a:cubicBezTo>
                  <a:cubicBezTo>
                    <a:pt x="9443044" y="3601249"/>
                    <a:pt x="9446442" y="3604970"/>
                    <a:pt x="9450361" y="3608195"/>
                  </a:cubicBezTo>
                  <a:cubicBezTo>
                    <a:pt x="9454281" y="3611419"/>
                    <a:pt x="9458746" y="3613999"/>
                    <a:pt x="9463756" y="3615934"/>
                  </a:cubicBezTo>
                  <a:cubicBezTo>
                    <a:pt x="9468767" y="3617869"/>
                    <a:pt x="9474149" y="3618836"/>
                    <a:pt x="9479904" y="3618836"/>
                  </a:cubicBezTo>
                  <a:cubicBezTo>
                    <a:pt x="9484567" y="3618836"/>
                    <a:pt x="9488759" y="3618191"/>
                    <a:pt x="9492480" y="3616901"/>
                  </a:cubicBezTo>
                  <a:cubicBezTo>
                    <a:pt x="9496201" y="3615611"/>
                    <a:pt x="9499351" y="3613925"/>
                    <a:pt x="9501930" y="3611841"/>
                  </a:cubicBezTo>
                  <a:cubicBezTo>
                    <a:pt x="9504510" y="3609757"/>
                    <a:pt x="9506494" y="3607351"/>
                    <a:pt x="9507884" y="3604623"/>
                  </a:cubicBezTo>
                  <a:cubicBezTo>
                    <a:pt x="9509273" y="3601894"/>
                    <a:pt x="9509967" y="3599042"/>
                    <a:pt x="9509967" y="3596065"/>
                  </a:cubicBezTo>
                  <a:cubicBezTo>
                    <a:pt x="9509967" y="3593287"/>
                    <a:pt x="9509521" y="3590906"/>
                    <a:pt x="9508628" y="3588921"/>
                  </a:cubicBezTo>
                  <a:cubicBezTo>
                    <a:pt x="9507735" y="3586937"/>
                    <a:pt x="9506569" y="3585300"/>
                    <a:pt x="9505130" y="3584010"/>
                  </a:cubicBezTo>
                  <a:cubicBezTo>
                    <a:pt x="9503692" y="3582720"/>
                    <a:pt x="9502055" y="3581803"/>
                    <a:pt x="9500219" y="3581257"/>
                  </a:cubicBezTo>
                  <a:cubicBezTo>
                    <a:pt x="9498384" y="3580711"/>
                    <a:pt x="9496573" y="3580438"/>
                    <a:pt x="9494787" y="3580438"/>
                  </a:cubicBezTo>
                  <a:cubicBezTo>
                    <a:pt x="9493298" y="3580438"/>
                    <a:pt x="9491885" y="3580587"/>
                    <a:pt x="9490545" y="3580885"/>
                  </a:cubicBezTo>
                  <a:cubicBezTo>
                    <a:pt x="9489206" y="3581182"/>
                    <a:pt x="9487817" y="3582001"/>
                    <a:pt x="9486378" y="3583340"/>
                  </a:cubicBezTo>
                  <a:cubicBezTo>
                    <a:pt x="9484939" y="3584680"/>
                    <a:pt x="9483451" y="3586664"/>
                    <a:pt x="9481913" y="3589294"/>
                  </a:cubicBezTo>
                  <a:cubicBezTo>
                    <a:pt x="9480375" y="3591923"/>
                    <a:pt x="9478614" y="3595569"/>
                    <a:pt x="9476630" y="3600232"/>
                  </a:cubicBezTo>
                  <a:cubicBezTo>
                    <a:pt x="9474447" y="3605590"/>
                    <a:pt x="9471520" y="3608269"/>
                    <a:pt x="9467849" y="3608269"/>
                  </a:cubicBezTo>
                  <a:cubicBezTo>
                    <a:pt x="9466559" y="3608269"/>
                    <a:pt x="9465244" y="3607897"/>
                    <a:pt x="9463905" y="3607153"/>
                  </a:cubicBezTo>
                  <a:cubicBezTo>
                    <a:pt x="9462566" y="3606409"/>
                    <a:pt x="9461375" y="3605144"/>
                    <a:pt x="9460333" y="3603358"/>
                  </a:cubicBezTo>
                  <a:cubicBezTo>
                    <a:pt x="9459291" y="3601572"/>
                    <a:pt x="9458448" y="3599265"/>
                    <a:pt x="9457803" y="3596437"/>
                  </a:cubicBezTo>
                  <a:cubicBezTo>
                    <a:pt x="9457158" y="3593610"/>
                    <a:pt x="9456836" y="3590112"/>
                    <a:pt x="9456836" y="3585945"/>
                  </a:cubicBezTo>
                  <a:lnTo>
                    <a:pt x="9456836" y="3448130"/>
                  </a:lnTo>
                  <a:cubicBezTo>
                    <a:pt x="9456836" y="3443368"/>
                    <a:pt x="9456935" y="3439498"/>
                    <a:pt x="9457133" y="3436521"/>
                  </a:cubicBezTo>
                  <a:cubicBezTo>
                    <a:pt x="9457332" y="3433545"/>
                    <a:pt x="9457704" y="3431114"/>
                    <a:pt x="9458250" y="3429229"/>
                  </a:cubicBezTo>
                  <a:cubicBezTo>
                    <a:pt x="9458795" y="3427344"/>
                    <a:pt x="9459614" y="3425831"/>
                    <a:pt x="9460706" y="3424690"/>
                  </a:cubicBezTo>
                  <a:cubicBezTo>
                    <a:pt x="9461797" y="3423549"/>
                    <a:pt x="9463235" y="3422482"/>
                    <a:pt x="9465021" y="3421490"/>
                  </a:cubicBezTo>
                  <a:cubicBezTo>
                    <a:pt x="9469387" y="3419109"/>
                    <a:pt x="9473901" y="3417918"/>
                    <a:pt x="9478565" y="3417918"/>
                  </a:cubicBezTo>
                  <a:lnTo>
                    <a:pt x="9485857" y="3417918"/>
                  </a:lnTo>
                  <a:close/>
                  <a:moveTo>
                    <a:pt x="5887393" y="3411277"/>
                  </a:moveTo>
                  <a:lnTo>
                    <a:pt x="5894689" y="3422132"/>
                  </a:lnTo>
                  <a:lnTo>
                    <a:pt x="5904904" y="3424466"/>
                  </a:lnTo>
                  <a:lnTo>
                    <a:pt x="5906987" y="3419257"/>
                  </a:lnTo>
                  <a:close/>
                  <a:moveTo>
                    <a:pt x="29468" y="3402589"/>
                  </a:moveTo>
                  <a:lnTo>
                    <a:pt x="22771" y="3402589"/>
                  </a:lnTo>
                  <a:lnTo>
                    <a:pt x="22771" y="3560198"/>
                  </a:lnTo>
                  <a:cubicBezTo>
                    <a:pt x="22771" y="3576370"/>
                    <a:pt x="22423" y="3586143"/>
                    <a:pt x="21729" y="3589517"/>
                  </a:cubicBezTo>
                  <a:cubicBezTo>
                    <a:pt x="20935" y="3592989"/>
                    <a:pt x="19720" y="3595420"/>
                    <a:pt x="18083" y="3596809"/>
                  </a:cubicBezTo>
                  <a:cubicBezTo>
                    <a:pt x="16446" y="3598198"/>
                    <a:pt x="14535" y="3598893"/>
                    <a:pt x="12353" y="3598893"/>
                  </a:cubicBezTo>
                  <a:cubicBezTo>
                    <a:pt x="9773" y="3598893"/>
                    <a:pt x="6201" y="3598050"/>
                    <a:pt x="1637" y="3596363"/>
                  </a:cubicBezTo>
                  <a:lnTo>
                    <a:pt x="0" y="3601572"/>
                  </a:lnTo>
                  <a:lnTo>
                    <a:pt x="40481" y="3618389"/>
                  </a:lnTo>
                  <a:lnTo>
                    <a:pt x="47327" y="3618389"/>
                  </a:lnTo>
                  <a:lnTo>
                    <a:pt x="47327" y="3598893"/>
                  </a:lnTo>
                  <a:cubicBezTo>
                    <a:pt x="53975" y="3605838"/>
                    <a:pt x="60449" y="3610824"/>
                    <a:pt x="66750" y="3613850"/>
                  </a:cubicBezTo>
                  <a:cubicBezTo>
                    <a:pt x="73050" y="3616876"/>
                    <a:pt x="79921" y="3618389"/>
                    <a:pt x="87362" y="3618389"/>
                  </a:cubicBezTo>
                  <a:cubicBezTo>
                    <a:pt x="94804" y="3618389"/>
                    <a:pt x="101873" y="3616728"/>
                    <a:pt x="108570" y="3613404"/>
                  </a:cubicBezTo>
                  <a:cubicBezTo>
                    <a:pt x="115267" y="3610080"/>
                    <a:pt x="121171" y="3605466"/>
                    <a:pt x="126281" y="3599563"/>
                  </a:cubicBezTo>
                  <a:cubicBezTo>
                    <a:pt x="131390" y="3593659"/>
                    <a:pt x="135458" y="3586639"/>
                    <a:pt x="138485" y="3578503"/>
                  </a:cubicBezTo>
                  <a:cubicBezTo>
                    <a:pt x="141511" y="3570368"/>
                    <a:pt x="143024" y="3561438"/>
                    <a:pt x="143024" y="3551714"/>
                  </a:cubicBezTo>
                  <a:cubicBezTo>
                    <a:pt x="143024" y="3532168"/>
                    <a:pt x="136872" y="3514309"/>
                    <a:pt x="124569" y="3498136"/>
                  </a:cubicBezTo>
                  <a:cubicBezTo>
                    <a:pt x="112167" y="3481864"/>
                    <a:pt x="96341" y="3473728"/>
                    <a:pt x="77093" y="3473728"/>
                  </a:cubicBezTo>
                  <a:cubicBezTo>
                    <a:pt x="65187" y="3473728"/>
                    <a:pt x="55265" y="3477548"/>
                    <a:pt x="47327" y="3485188"/>
                  </a:cubicBezTo>
                  <a:lnTo>
                    <a:pt x="47327" y="3440540"/>
                  </a:lnTo>
                  <a:cubicBezTo>
                    <a:pt x="47327" y="3438754"/>
                    <a:pt x="47253" y="3436794"/>
                    <a:pt x="47104" y="3434661"/>
                  </a:cubicBezTo>
                  <a:cubicBezTo>
                    <a:pt x="46955" y="3432528"/>
                    <a:pt x="47129" y="3430519"/>
                    <a:pt x="47625" y="3428634"/>
                  </a:cubicBezTo>
                  <a:cubicBezTo>
                    <a:pt x="48121" y="3426748"/>
                    <a:pt x="49113" y="3425186"/>
                    <a:pt x="50602" y="3423945"/>
                  </a:cubicBezTo>
                  <a:cubicBezTo>
                    <a:pt x="52090" y="3422705"/>
                    <a:pt x="54521" y="3422085"/>
                    <a:pt x="57894" y="3422085"/>
                  </a:cubicBezTo>
                  <a:cubicBezTo>
                    <a:pt x="60573" y="3422085"/>
                    <a:pt x="63996" y="3422879"/>
                    <a:pt x="68163" y="3424466"/>
                  </a:cubicBezTo>
                  <a:lnTo>
                    <a:pt x="70098" y="3419257"/>
                  </a:lnTo>
                  <a:close/>
                  <a:moveTo>
                    <a:pt x="1985367" y="3402589"/>
                  </a:moveTo>
                  <a:cubicBezTo>
                    <a:pt x="1983283" y="3402589"/>
                    <a:pt x="1981324" y="3402986"/>
                    <a:pt x="1979489" y="3403779"/>
                  </a:cubicBezTo>
                  <a:cubicBezTo>
                    <a:pt x="1977653" y="3404573"/>
                    <a:pt x="1976065" y="3405640"/>
                    <a:pt x="1974726" y="3406979"/>
                  </a:cubicBezTo>
                  <a:cubicBezTo>
                    <a:pt x="1973387" y="3408319"/>
                    <a:pt x="1972320" y="3409906"/>
                    <a:pt x="1971527" y="3411742"/>
                  </a:cubicBezTo>
                  <a:cubicBezTo>
                    <a:pt x="1970732" y="3413577"/>
                    <a:pt x="1970335" y="3415537"/>
                    <a:pt x="1970335" y="3417620"/>
                  </a:cubicBezTo>
                  <a:cubicBezTo>
                    <a:pt x="1970335" y="3419704"/>
                    <a:pt x="1970732" y="3421663"/>
                    <a:pt x="1971527" y="3423499"/>
                  </a:cubicBezTo>
                  <a:cubicBezTo>
                    <a:pt x="1972320" y="3425335"/>
                    <a:pt x="1973387" y="3426947"/>
                    <a:pt x="1974726" y="3428336"/>
                  </a:cubicBezTo>
                  <a:cubicBezTo>
                    <a:pt x="1976065" y="3429725"/>
                    <a:pt x="1977653" y="3430816"/>
                    <a:pt x="1979489" y="3431610"/>
                  </a:cubicBezTo>
                  <a:cubicBezTo>
                    <a:pt x="1981324" y="3432404"/>
                    <a:pt x="1983283" y="3432801"/>
                    <a:pt x="1985367" y="3432801"/>
                  </a:cubicBezTo>
                  <a:cubicBezTo>
                    <a:pt x="1987451" y="3432801"/>
                    <a:pt x="1989410" y="3432404"/>
                    <a:pt x="1991246" y="3431610"/>
                  </a:cubicBezTo>
                  <a:cubicBezTo>
                    <a:pt x="1993081" y="3430816"/>
                    <a:pt x="1994693" y="3429725"/>
                    <a:pt x="1996083" y="3428336"/>
                  </a:cubicBezTo>
                  <a:cubicBezTo>
                    <a:pt x="1997472" y="3426947"/>
                    <a:pt x="1998563" y="3425335"/>
                    <a:pt x="1999357" y="3423499"/>
                  </a:cubicBezTo>
                  <a:cubicBezTo>
                    <a:pt x="2000151" y="3421663"/>
                    <a:pt x="2000547" y="3419704"/>
                    <a:pt x="2000547" y="3417620"/>
                  </a:cubicBezTo>
                  <a:cubicBezTo>
                    <a:pt x="2000547" y="3415537"/>
                    <a:pt x="2000151" y="3413577"/>
                    <a:pt x="1999357" y="3411742"/>
                  </a:cubicBezTo>
                  <a:cubicBezTo>
                    <a:pt x="1998563" y="3409906"/>
                    <a:pt x="1997497" y="3408319"/>
                    <a:pt x="1996157" y="3406979"/>
                  </a:cubicBezTo>
                  <a:cubicBezTo>
                    <a:pt x="1994818" y="3405640"/>
                    <a:pt x="1993205" y="3404573"/>
                    <a:pt x="1991321" y="3403779"/>
                  </a:cubicBezTo>
                  <a:cubicBezTo>
                    <a:pt x="1989435" y="3402986"/>
                    <a:pt x="1987451" y="3402589"/>
                    <a:pt x="1985367" y="3402589"/>
                  </a:cubicBezTo>
                  <a:close/>
                  <a:moveTo>
                    <a:pt x="3467993" y="3402589"/>
                  </a:moveTo>
                  <a:lnTo>
                    <a:pt x="3461296" y="3402589"/>
                  </a:lnTo>
                  <a:lnTo>
                    <a:pt x="3461296" y="3560198"/>
                  </a:lnTo>
                  <a:cubicBezTo>
                    <a:pt x="3461296" y="3576370"/>
                    <a:pt x="3460948" y="3586143"/>
                    <a:pt x="3460254" y="3589517"/>
                  </a:cubicBezTo>
                  <a:cubicBezTo>
                    <a:pt x="3459460" y="3592989"/>
                    <a:pt x="3458245" y="3595420"/>
                    <a:pt x="3456607" y="3596809"/>
                  </a:cubicBezTo>
                  <a:cubicBezTo>
                    <a:pt x="3454970" y="3598198"/>
                    <a:pt x="3453060" y="3598893"/>
                    <a:pt x="3450878" y="3598893"/>
                  </a:cubicBezTo>
                  <a:cubicBezTo>
                    <a:pt x="3448298" y="3598893"/>
                    <a:pt x="3444726" y="3598050"/>
                    <a:pt x="3440162" y="3596363"/>
                  </a:cubicBezTo>
                  <a:lnTo>
                    <a:pt x="3438525" y="3601572"/>
                  </a:lnTo>
                  <a:lnTo>
                    <a:pt x="3479006" y="3618389"/>
                  </a:lnTo>
                  <a:lnTo>
                    <a:pt x="3485852" y="3618389"/>
                  </a:lnTo>
                  <a:lnTo>
                    <a:pt x="3485852" y="3598893"/>
                  </a:lnTo>
                  <a:cubicBezTo>
                    <a:pt x="3492499" y="3605838"/>
                    <a:pt x="3498973" y="3610824"/>
                    <a:pt x="3505274" y="3613850"/>
                  </a:cubicBezTo>
                  <a:cubicBezTo>
                    <a:pt x="3511574" y="3616876"/>
                    <a:pt x="3518446" y="3618389"/>
                    <a:pt x="3525887" y="3618389"/>
                  </a:cubicBezTo>
                  <a:cubicBezTo>
                    <a:pt x="3533328" y="3618389"/>
                    <a:pt x="3540398" y="3616728"/>
                    <a:pt x="3547095" y="3613404"/>
                  </a:cubicBezTo>
                  <a:cubicBezTo>
                    <a:pt x="3553792" y="3610080"/>
                    <a:pt x="3559695" y="3605466"/>
                    <a:pt x="3564806" y="3599563"/>
                  </a:cubicBezTo>
                  <a:cubicBezTo>
                    <a:pt x="3569915" y="3593659"/>
                    <a:pt x="3573983" y="3586639"/>
                    <a:pt x="3577009" y="3578503"/>
                  </a:cubicBezTo>
                  <a:cubicBezTo>
                    <a:pt x="3580035" y="3570368"/>
                    <a:pt x="3581549" y="3561438"/>
                    <a:pt x="3581549" y="3551714"/>
                  </a:cubicBezTo>
                  <a:cubicBezTo>
                    <a:pt x="3581549" y="3532168"/>
                    <a:pt x="3575397" y="3514309"/>
                    <a:pt x="3563094" y="3498136"/>
                  </a:cubicBezTo>
                  <a:cubicBezTo>
                    <a:pt x="3550691" y="3481864"/>
                    <a:pt x="3534866" y="3473728"/>
                    <a:pt x="3515618" y="3473728"/>
                  </a:cubicBezTo>
                  <a:cubicBezTo>
                    <a:pt x="3503712" y="3473728"/>
                    <a:pt x="3493789" y="3477548"/>
                    <a:pt x="3485852" y="3485188"/>
                  </a:cubicBezTo>
                  <a:lnTo>
                    <a:pt x="3485852" y="3440540"/>
                  </a:lnTo>
                  <a:cubicBezTo>
                    <a:pt x="3485852" y="3438754"/>
                    <a:pt x="3485778" y="3436794"/>
                    <a:pt x="3485629" y="3434661"/>
                  </a:cubicBezTo>
                  <a:cubicBezTo>
                    <a:pt x="3485480" y="3432528"/>
                    <a:pt x="3485653" y="3430519"/>
                    <a:pt x="3486150" y="3428634"/>
                  </a:cubicBezTo>
                  <a:cubicBezTo>
                    <a:pt x="3486646" y="3426748"/>
                    <a:pt x="3487638" y="3425186"/>
                    <a:pt x="3489126" y="3423945"/>
                  </a:cubicBezTo>
                  <a:cubicBezTo>
                    <a:pt x="3490615" y="3422705"/>
                    <a:pt x="3493045" y="3422085"/>
                    <a:pt x="3496419" y="3422085"/>
                  </a:cubicBezTo>
                  <a:cubicBezTo>
                    <a:pt x="3499098" y="3422085"/>
                    <a:pt x="3502521" y="3422879"/>
                    <a:pt x="3506688" y="3424466"/>
                  </a:cubicBezTo>
                  <a:lnTo>
                    <a:pt x="3508623" y="3419257"/>
                  </a:lnTo>
                  <a:close/>
                  <a:moveTo>
                    <a:pt x="6681191" y="3402589"/>
                  </a:moveTo>
                  <a:cubicBezTo>
                    <a:pt x="6679108" y="3402589"/>
                    <a:pt x="6677148" y="3402986"/>
                    <a:pt x="6675312" y="3403779"/>
                  </a:cubicBezTo>
                  <a:cubicBezTo>
                    <a:pt x="6673477" y="3404573"/>
                    <a:pt x="6671889" y="3405640"/>
                    <a:pt x="6670550" y="3406979"/>
                  </a:cubicBezTo>
                  <a:cubicBezTo>
                    <a:pt x="6669210" y="3408319"/>
                    <a:pt x="6668145" y="3409906"/>
                    <a:pt x="6667351" y="3411742"/>
                  </a:cubicBezTo>
                  <a:cubicBezTo>
                    <a:pt x="6666557" y="3413577"/>
                    <a:pt x="6666160" y="3415537"/>
                    <a:pt x="6666160" y="3417620"/>
                  </a:cubicBezTo>
                  <a:cubicBezTo>
                    <a:pt x="6666160" y="3419704"/>
                    <a:pt x="6666557" y="3421663"/>
                    <a:pt x="6667351" y="3423499"/>
                  </a:cubicBezTo>
                  <a:cubicBezTo>
                    <a:pt x="6668145" y="3425335"/>
                    <a:pt x="6669210" y="3426947"/>
                    <a:pt x="6670550" y="3428336"/>
                  </a:cubicBezTo>
                  <a:cubicBezTo>
                    <a:pt x="6671889" y="3429725"/>
                    <a:pt x="6673477" y="3430816"/>
                    <a:pt x="6675312" y="3431610"/>
                  </a:cubicBezTo>
                  <a:cubicBezTo>
                    <a:pt x="6677148" y="3432404"/>
                    <a:pt x="6679108" y="3432801"/>
                    <a:pt x="6681191" y="3432801"/>
                  </a:cubicBezTo>
                  <a:cubicBezTo>
                    <a:pt x="6683275" y="3432801"/>
                    <a:pt x="6685234" y="3432404"/>
                    <a:pt x="6687070" y="3431610"/>
                  </a:cubicBezTo>
                  <a:cubicBezTo>
                    <a:pt x="6688906" y="3430816"/>
                    <a:pt x="6690518" y="3429725"/>
                    <a:pt x="6691906" y="3428336"/>
                  </a:cubicBezTo>
                  <a:cubicBezTo>
                    <a:pt x="6693296" y="3426947"/>
                    <a:pt x="6694387" y="3425335"/>
                    <a:pt x="6695181" y="3423499"/>
                  </a:cubicBezTo>
                  <a:cubicBezTo>
                    <a:pt x="6695975" y="3421663"/>
                    <a:pt x="6696372" y="3419704"/>
                    <a:pt x="6696372" y="3417620"/>
                  </a:cubicBezTo>
                  <a:cubicBezTo>
                    <a:pt x="6696372" y="3415537"/>
                    <a:pt x="6695975" y="3413577"/>
                    <a:pt x="6695181" y="3411742"/>
                  </a:cubicBezTo>
                  <a:cubicBezTo>
                    <a:pt x="6694387" y="3409906"/>
                    <a:pt x="6693321" y="3408319"/>
                    <a:pt x="6691982" y="3406979"/>
                  </a:cubicBezTo>
                  <a:cubicBezTo>
                    <a:pt x="6690642" y="3405640"/>
                    <a:pt x="6689029" y="3404573"/>
                    <a:pt x="6687145" y="3403779"/>
                  </a:cubicBezTo>
                  <a:cubicBezTo>
                    <a:pt x="6685259" y="3402986"/>
                    <a:pt x="6683275" y="3402589"/>
                    <a:pt x="6681191" y="3402589"/>
                  </a:cubicBezTo>
                  <a:close/>
                  <a:moveTo>
                    <a:pt x="7087492" y="3402589"/>
                  </a:moveTo>
                  <a:lnTo>
                    <a:pt x="7080795" y="3402589"/>
                  </a:lnTo>
                  <a:lnTo>
                    <a:pt x="7080795" y="3560198"/>
                  </a:lnTo>
                  <a:cubicBezTo>
                    <a:pt x="7080795" y="3576370"/>
                    <a:pt x="7080448" y="3586143"/>
                    <a:pt x="7079753" y="3589517"/>
                  </a:cubicBezTo>
                  <a:cubicBezTo>
                    <a:pt x="7078960" y="3592989"/>
                    <a:pt x="7077744" y="3595420"/>
                    <a:pt x="7076107" y="3596809"/>
                  </a:cubicBezTo>
                  <a:cubicBezTo>
                    <a:pt x="7074469" y="3598198"/>
                    <a:pt x="7072560" y="3598893"/>
                    <a:pt x="7070377" y="3598893"/>
                  </a:cubicBezTo>
                  <a:cubicBezTo>
                    <a:pt x="7067797" y="3598893"/>
                    <a:pt x="7064225" y="3598050"/>
                    <a:pt x="7059661" y="3596363"/>
                  </a:cubicBezTo>
                  <a:lnTo>
                    <a:pt x="7058024" y="3601572"/>
                  </a:lnTo>
                  <a:lnTo>
                    <a:pt x="7098505" y="3618389"/>
                  </a:lnTo>
                  <a:lnTo>
                    <a:pt x="7105351" y="3618389"/>
                  </a:lnTo>
                  <a:lnTo>
                    <a:pt x="7105351" y="3598893"/>
                  </a:lnTo>
                  <a:cubicBezTo>
                    <a:pt x="7111999" y="3605838"/>
                    <a:pt x="7118473" y="3610824"/>
                    <a:pt x="7124773" y="3613850"/>
                  </a:cubicBezTo>
                  <a:cubicBezTo>
                    <a:pt x="7131074" y="3616876"/>
                    <a:pt x="7137945" y="3618389"/>
                    <a:pt x="7145386" y="3618389"/>
                  </a:cubicBezTo>
                  <a:cubicBezTo>
                    <a:pt x="7152828" y="3618389"/>
                    <a:pt x="7159897" y="3616728"/>
                    <a:pt x="7166594" y="3613404"/>
                  </a:cubicBezTo>
                  <a:cubicBezTo>
                    <a:pt x="7173291" y="3610080"/>
                    <a:pt x="7179195" y="3605466"/>
                    <a:pt x="7184305" y="3599563"/>
                  </a:cubicBezTo>
                  <a:cubicBezTo>
                    <a:pt x="7189415" y="3593659"/>
                    <a:pt x="7193483" y="3586639"/>
                    <a:pt x="7196509" y="3578503"/>
                  </a:cubicBezTo>
                  <a:cubicBezTo>
                    <a:pt x="7199535" y="3570368"/>
                    <a:pt x="7201048" y="3561438"/>
                    <a:pt x="7201048" y="3551714"/>
                  </a:cubicBezTo>
                  <a:cubicBezTo>
                    <a:pt x="7201048" y="3532168"/>
                    <a:pt x="7194896" y="3514309"/>
                    <a:pt x="7182593" y="3498136"/>
                  </a:cubicBezTo>
                  <a:cubicBezTo>
                    <a:pt x="7170191" y="3481864"/>
                    <a:pt x="7154366" y="3473728"/>
                    <a:pt x="7135117" y="3473728"/>
                  </a:cubicBezTo>
                  <a:cubicBezTo>
                    <a:pt x="7123211" y="3473728"/>
                    <a:pt x="7113289" y="3477548"/>
                    <a:pt x="7105351" y="3485188"/>
                  </a:cubicBezTo>
                  <a:lnTo>
                    <a:pt x="7105351" y="3440540"/>
                  </a:lnTo>
                  <a:cubicBezTo>
                    <a:pt x="7105351" y="3438754"/>
                    <a:pt x="7105277" y="3436794"/>
                    <a:pt x="7105128" y="3434661"/>
                  </a:cubicBezTo>
                  <a:cubicBezTo>
                    <a:pt x="7104979" y="3432528"/>
                    <a:pt x="7105153" y="3430519"/>
                    <a:pt x="7105649" y="3428634"/>
                  </a:cubicBezTo>
                  <a:cubicBezTo>
                    <a:pt x="7106145" y="3426748"/>
                    <a:pt x="7107137" y="3425186"/>
                    <a:pt x="7108625" y="3423945"/>
                  </a:cubicBezTo>
                  <a:cubicBezTo>
                    <a:pt x="7110114" y="3422705"/>
                    <a:pt x="7112545" y="3422085"/>
                    <a:pt x="7115918" y="3422085"/>
                  </a:cubicBezTo>
                  <a:cubicBezTo>
                    <a:pt x="7118597" y="3422085"/>
                    <a:pt x="7122020" y="3422879"/>
                    <a:pt x="7126187" y="3424466"/>
                  </a:cubicBezTo>
                  <a:lnTo>
                    <a:pt x="7128122" y="3419257"/>
                  </a:lnTo>
                  <a:close/>
                  <a:moveTo>
                    <a:pt x="6360364" y="0"/>
                  </a:moveTo>
                  <a:lnTo>
                    <a:pt x="2793964" y="0"/>
                  </a:lnTo>
                  <a:lnTo>
                    <a:pt x="5119058" y="3475541"/>
                  </a:lnTo>
                  <a:lnTo>
                    <a:pt x="5125343" y="3473877"/>
                  </a:lnTo>
                  <a:cubicBezTo>
                    <a:pt x="5130700" y="3473877"/>
                    <a:pt x="5135488" y="3474770"/>
                    <a:pt x="5139704" y="3476556"/>
                  </a:cubicBezTo>
                  <a:cubicBezTo>
                    <a:pt x="5143921" y="3478342"/>
                    <a:pt x="5147816" y="3480624"/>
                    <a:pt x="5151387" y="3483402"/>
                  </a:cubicBezTo>
                  <a:cubicBezTo>
                    <a:pt x="5154959" y="3486180"/>
                    <a:pt x="5158308" y="3489256"/>
                    <a:pt x="5161433" y="3492630"/>
                  </a:cubicBezTo>
                  <a:cubicBezTo>
                    <a:pt x="5164559" y="3496003"/>
                    <a:pt x="5167709" y="3499228"/>
                    <a:pt x="5170884" y="3502303"/>
                  </a:cubicBezTo>
                  <a:lnTo>
                    <a:pt x="5170884" y="3402589"/>
                  </a:lnTo>
                  <a:lnTo>
                    <a:pt x="5177730" y="3402589"/>
                  </a:lnTo>
                  <a:lnTo>
                    <a:pt x="5218509" y="3419257"/>
                  </a:lnTo>
                  <a:lnTo>
                    <a:pt x="5216425" y="3424466"/>
                  </a:lnTo>
                  <a:cubicBezTo>
                    <a:pt x="5211960" y="3422879"/>
                    <a:pt x="5208587" y="3422085"/>
                    <a:pt x="5206305" y="3422085"/>
                  </a:cubicBezTo>
                  <a:cubicBezTo>
                    <a:pt x="5203725" y="3422085"/>
                    <a:pt x="5201667" y="3422730"/>
                    <a:pt x="5200129" y="3424020"/>
                  </a:cubicBezTo>
                  <a:cubicBezTo>
                    <a:pt x="5198591" y="3425310"/>
                    <a:pt x="5197474" y="3427741"/>
                    <a:pt x="5196780" y="3431312"/>
                  </a:cubicBezTo>
                  <a:cubicBezTo>
                    <a:pt x="5195986" y="3435083"/>
                    <a:pt x="5195589" y="3444657"/>
                    <a:pt x="5195589" y="3460036"/>
                  </a:cubicBezTo>
                  <a:lnTo>
                    <a:pt x="5195589" y="3583415"/>
                  </a:lnTo>
                  <a:lnTo>
                    <a:pt x="5196184" y="3590828"/>
                  </a:lnTo>
                  <a:lnTo>
                    <a:pt x="5207850" y="3608267"/>
                  </a:lnTo>
                  <a:lnTo>
                    <a:pt x="5216425" y="3608864"/>
                  </a:lnTo>
                  <a:lnTo>
                    <a:pt x="5216425" y="3614222"/>
                  </a:lnTo>
                  <a:lnTo>
                    <a:pt x="5211835" y="3614222"/>
                  </a:lnTo>
                  <a:lnTo>
                    <a:pt x="5962121" y="4735747"/>
                  </a:lnTo>
                  <a:lnTo>
                    <a:pt x="3985133" y="4735747"/>
                  </a:lnTo>
                  <a:cubicBezTo>
                    <a:pt x="3681714" y="4735747"/>
                    <a:pt x="3449405" y="4666360"/>
                    <a:pt x="3288211" y="4527583"/>
                  </a:cubicBezTo>
                  <a:cubicBezTo>
                    <a:pt x="3226875" y="4475542"/>
                    <a:pt x="3168206" y="4403463"/>
                    <a:pt x="3112203" y="4311345"/>
                  </a:cubicBezTo>
                  <a:lnTo>
                    <a:pt x="3081692" y="4256651"/>
                  </a:lnTo>
                  <a:lnTo>
                    <a:pt x="2830962" y="4256651"/>
                  </a:lnTo>
                  <a:lnTo>
                    <a:pt x="2964641" y="5040560"/>
                  </a:lnTo>
                  <a:lnTo>
                    <a:pt x="6890168" y="5040560"/>
                  </a:lnTo>
                  <a:lnTo>
                    <a:pt x="6890168" y="4903024"/>
                  </a:lnTo>
                  <a:lnTo>
                    <a:pt x="5894689" y="3422132"/>
                  </a:lnTo>
                  <a:lnTo>
                    <a:pt x="5894486" y="3422085"/>
                  </a:lnTo>
                  <a:cubicBezTo>
                    <a:pt x="5892105" y="3422085"/>
                    <a:pt x="5890121" y="3422730"/>
                    <a:pt x="5888533" y="3424020"/>
                  </a:cubicBezTo>
                  <a:cubicBezTo>
                    <a:pt x="5886946" y="3425310"/>
                    <a:pt x="5885805" y="3427741"/>
                    <a:pt x="5885110" y="3431312"/>
                  </a:cubicBezTo>
                  <a:cubicBezTo>
                    <a:pt x="5884316" y="3435083"/>
                    <a:pt x="5883920" y="3444608"/>
                    <a:pt x="5883920" y="3459887"/>
                  </a:cubicBezTo>
                  <a:lnTo>
                    <a:pt x="5883920" y="3601125"/>
                  </a:lnTo>
                  <a:cubicBezTo>
                    <a:pt x="5866755" y="3612635"/>
                    <a:pt x="5850334" y="3618389"/>
                    <a:pt x="5834657" y="3618389"/>
                  </a:cubicBezTo>
                  <a:cubicBezTo>
                    <a:pt x="5817790" y="3618389"/>
                    <a:pt x="5802411" y="3612039"/>
                    <a:pt x="5788521" y="3599339"/>
                  </a:cubicBezTo>
                  <a:cubicBezTo>
                    <a:pt x="5772447" y="3584655"/>
                    <a:pt x="5764411" y="3565159"/>
                    <a:pt x="5764411" y="3540850"/>
                  </a:cubicBezTo>
                  <a:cubicBezTo>
                    <a:pt x="5764411" y="3530432"/>
                    <a:pt x="5765849" y="3521105"/>
                    <a:pt x="5768727" y="3512870"/>
                  </a:cubicBezTo>
                  <a:cubicBezTo>
                    <a:pt x="5771604" y="3504635"/>
                    <a:pt x="5775449" y="3497615"/>
                    <a:pt x="5780261" y="3491811"/>
                  </a:cubicBezTo>
                  <a:cubicBezTo>
                    <a:pt x="5785073" y="3486007"/>
                    <a:pt x="5790629" y="3481567"/>
                    <a:pt x="5796930" y="3478491"/>
                  </a:cubicBezTo>
                  <a:cubicBezTo>
                    <a:pt x="5803230" y="3475415"/>
                    <a:pt x="5809803" y="3473877"/>
                    <a:pt x="5816649" y="3473877"/>
                  </a:cubicBezTo>
                  <a:cubicBezTo>
                    <a:pt x="5831830" y="3473877"/>
                    <a:pt x="5846068" y="3483055"/>
                    <a:pt x="5859363" y="3501411"/>
                  </a:cubicBezTo>
                  <a:lnTo>
                    <a:pt x="5859363" y="3402589"/>
                  </a:lnTo>
                  <a:lnTo>
                    <a:pt x="5866060" y="3402589"/>
                  </a:lnTo>
                  <a:lnTo>
                    <a:pt x="5887393" y="3411277"/>
                  </a:lnTo>
                  <a:lnTo>
                    <a:pt x="3796680" y="301095"/>
                  </a:lnTo>
                  <a:lnTo>
                    <a:pt x="5339869" y="301095"/>
                  </a:lnTo>
                  <a:cubicBezTo>
                    <a:pt x="5467874" y="301095"/>
                    <a:pt x="5576324" y="308532"/>
                    <a:pt x="5665218" y="323399"/>
                  </a:cubicBezTo>
                  <a:cubicBezTo>
                    <a:pt x="5754112" y="338269"/>
                    <a:pt x="5830560" y="359952"/>
                    <a:pt x="5894562" y="388452"/>
                  </a:cubicBezTo>
                  <a:cubicBezTo>
                    <a:pt x="5958565" y="416949"/>
                    <a:pt x="6011310" y="452264"/>
                    <a:pt x="6052793" y="494392"/>
                  </a:cubicBezTo>
                  <a:cubicBezTo>
                    <a:pt x="6094277" y="536522"/>
                    <a:pt x="6130425" y="586083"/>
                    <a:pt x="6161241" y="643080"/>
                  </a:cubicBezTo>
                  <a:cubicBezTo>
                    <a:pt x="6176057" y="669101"/>
                    <a:pt x="6190577" y="701472"/>
                    <a:pt x="6204800" y="740193"/>
                  </a:cubicBezTo>
                  <a:lnTo>
                    <a:pt x="6223386" y="795514"/>
                  </a:lnTo>
                  <a:lnTo>
                    <a:pt x="6423215" y="795514"/>
                  </a:lnTo>
                  <a:close/>
                </a:path>
              </a:pathLst>
            </a:custGeom>
          </p:spPr>
        </p:pic>
        <p:pic>
          <p:nvPicPr>
            <p:cNvPr id="2097160" name="图片 23"/>
            <p:cNvPicPr>
              <a:picLocks noChangeAspect="1"/>
            </p:cNvPicPr>
            <p:nvPr/>
          </p:nvPicPr>
          <p:blipFill>
            <a:blip r:embed="rId4">
              <a:grayscl/>
            </a:blip>
            <a:srcRect t="7234" r="6954" b="18689"/>
            <a:stretch>
              <a:fillRect/>
            </a:stretch>
          </p:blipFill>
          <p:spPr>
            <a:xfrm flipH="1">
              <a:off x="4177766" y="1316385"/>
              <a:ext cx="4039791" cy="4423937"/>
            </a:xfrm>
            <a:custGeom>
              <a:avLst/>
              <a:gdLst>
                <a:gd name="connsiteX0" fmla="*/ 1192038 w 4039791"/>
                <a:gd name="connsiteY0" fmla="*/ 1223962 h 4423937"/>
                <a:gd name="connsiteX1" fmla="*/ 1226864 w 4039791"/>
                <a:gd name="connsiteY1" fmla="*/ 1274415 h 4423937"/>
                <a:gd name="connsiteX2" fmla="*/ 1267345 w 4039791"/>
                <a:gd name="connsiteY2" fmla="*/ 1276796 h 4423937"/>
                <a:gd name="connsiteX3" fmla="*/ 1222102 w 4039791"/>
                <a:gd name="connsiteY3" fmla="*/ 1324421 h 4423937"/>
                <a:gd name="connsiteX4" fmla="*/ 1126852 w 4039791"/>
                <a:gd name="connsiteY4" fmla="*/ 1393478 h 4423937"/>
                <a:gd name="connsiteX5" fmla="*/ 991121 w 4039791"/>
                <a:gd name="connsiteY5" fmla="*/ 1507778 h 4423937"/>
                <a:gd name="connsiteX6" fmla="*/ 941114 w 4039791"/>
                <a:gd name="connsiteY6" fmla="*/ 1576834 h 4423937"/>
                <a:gd name="connsiteX7" fmla="*/ 950639 w 4039791"/>
                <a:gd name="connsiteY7" fmla="*/ 1633984 h 4423937"/>
                <a:gd name="connsiteX8" fmla="*/ 1003027 w 4039791"/>
                <a:gd name="connsiteY8" fmla="*/ 1686371 h 4423937"/>
                <a:gd name="connsiteX9" fmla="*/ 1072083 w 4039791"/>
                <a:gd name="connsiteY9" fmla="*/ 1738759 h 4423937"/>
                <a:gd name="connsiteX10" fmla="*/ 1075008 w 4039791"/>
                <a:gd name="connsiteY10" fmla="*/ 1744487 h 4423937"/>
                <a:gd name="connsiteX11" fmla="*/ 1092797 w 4039791"/>
                <a:gd name="connsiteY11" fmla="*/ 1754583 h 4423937"/>
                <a:gd name="connsiteX12" fmla="*/ 1110185 w 4039791"/>
                <a:gd name="connsiteY12" fmla="*/ 1766539 h 4423937"/>
                <a:gd name="connsiteX13" fmla="*/ 1122885 w 4039791"/>
                <a:gd name="connsiteY13" fmla="*/ 1801464 h 4423937"/>
                <a:gd name="connsiteX14" fmla="*/ 1123282 w 4039791"/>
                <a:gd name="connsiteY14" fmla="*/ 1807616 h 4423937"/>
                <a:gd name="connsiteX15" fmla="*/ 1121506 w 4039791"/>
                <a:gd name="connsiteY15" fmla="*/ 1809805 h 4423937"/>
                <a:gd name="connsiteX16" fmla="*/ 1122537 w 4039791"/>
                <a:gd name="connsiteY16" fmla="*/ 1813677 h 4423937"/>
                <a:gd name="connsiteX17" fmla="*/ 1093515 w 4039791"/>
                <a:gd name="connsiteY17" fmla="*/ 1864966 h 4423937"/>
                <a:gd name="connsiteX18" fmla="*/ 1060178 w 4039791"/>
                <a:gd name="connsiteY18" fmla="*/ 1912591 h 4423937"/>
                <a:gd name="connsiteX19" fmla="*/ 1021056 w 4039791"/>
                <a:gd name="connsiteY19" fmla="*/ 1958635 h 4423937"/>
                <a:gd name="connsiteX20" fmla="*/ 1011748 w 4039791"/>
                <a:gd name="connsiteY20" fmla="*/ 1982389 h 4423937"/>
                <a:gd name="connsiteX21" fmla="*/ 1011760 w 4039791"/>
                <a:gd name="connsiteY21" fmla="*/ 1982439 h 4423937"/>
                <a:gd name="connsiteX22" fmla="*/ 1030810 w 4039791"/>
                <a:gd name="connsiteY22" fmla="*/ 2064989 h 4423937"/>
                <a:gd name="connsiteX23" fmla="*/ 1059385 w 4039791"/>
                <a:gd name="connsiteY23" fmla="*/ 2122139 h 4423937"/>
                <a:gd name="connsiteX24" fmla="*/ 1037160 w 4039791"/>
                <a:gd name="connsiteY24" fmla="*/ 2134839 h 4423937"/>
                <a:gd name="connsiteX25" fmla="*/ 995885 w 4039791"/>
                <a:gd name="connsiteY25" fmla="*/ 2160239 h 4423937"/>
                <a:gd name="connsiteX26" fmla="*/ 970485 w 4039791"/>
                <a:gd name="connsiteY26" fmla="*/ 2245964 h 4423937"/>
                <a:gd name="connsiteX27" fmla="*/ 995885 w 4039791"/>
                <a:gd name="connsiteY27" fmla="*/ 2334864 h 4423937"/>
                <a:gd name="connsiteX28" fmla="*/ 973660 w 4039791"/>
                <a:gd name="connsiteY28" fmla="*/ 2417414 h 4423937"/>
                <a:gd name="connsiteX29" fmla="*/ 926035 w 4039791"/>
                <a:gd name="connsiteY29" fmla="*/ 2553939 h 4423937"/>
                <a:gd name="connsiteX30" fmla="*/ 935014 w 4039791"/>
                <a:gd name="connsiteY30" fmla="*/ 2591568 h 4423937"/>
                <a:gd name="connsiteX31" fmla="*/ 938769 w 4039791"/>
                <a:gd name="connsiteY31" fmla="*/ 2599816 h 4423937"/>
                <a:gd name="connsiteX32" fmla="*/ 953021 w 4039791"/>
                <a:gd name="connsiteY32" fmla="*/ 2617440 h 4423937"/>
                <a:gd name="connsiteX33" fmla="*/ 995884 w 4039791"/>
                <a:gd name="connsiteY33" fmla="*/ 2679353 h 4423937"/>
                <a:gd name="connsiteX34" fmla="*/ 1033984 w 4039791"/>
                <a:gd name="connsiteY34" fmla="*/ 2719834 h 4423937"/>
                <a:gd name="connsiteX35" fmla="*/ 1062559 w 4039791"/>
                <a:gd name="connsiteY35" fmla="*/ 2750791 h 4423937"/>
                <a:gd name="connsiteX36" fmla="*/ 1095450 w 4039791"/>
                <a:gd name="connsiteY36" fmla="*/ 2768948 h 4423937"/>
                <a:gd name="connsiteX37" fmla="*/ 1140019 w 4039791"/>
                <a:gd name="connsiteY37" fmla="*/ 2796268 h 4423937"/>
                <a:gd name="connsiteX38" fmla="*/ 1156223 w 4039791"/>
                <a:gd name="connsiteY38" fmla="*/ 2802185 h 4423937"/>
                <a:gd name="connsiteX39" fmla="*/ 1262585 w 4039791"/>
                <a:gd name="connsiteY39" fmla="*/ 2826989 h 4423937"/>
                <a:gd name="connsiteX40" fmla="*/ 1545160 w 4039791"/>
                <a:gd name="connsiteY40" fmla="*/ 2836514 h 4423937"/>
                <a:gd name="connsiteX41" fmla="*/ 1815035 w 4039791"/>
                <a:gd name="connsiteY41" fmla="*/ 2830164 h 4423937"/>
                <a:gd name="connsiteX42" fmla="*/ 2081735 w 4039791"/>
                <a:gd name="connsiteY42" fmla="*/ 2798414 h 4423937"/>
                <a:gd name="connsiteX43" fmla="*/ 2269060 w 4039791"/>
                <a:gd name="connsiteY43" fmla="*/ 2757139 h 4423937"/>
                <a:gd name="connsiteX44" fmla="*/ 2354785 w 4039791"/>
                <a:gd name="connsiteY44" fmla="*/ 2890489 h 4423937"/>
                <a:gd name="connsiteX45" fmla="*/ 2265885 w 4039791"/>
                <a:gd name="connsiteY45" fmla="*/ 3090514 h 4423937"/>
                <a:gd name="connsiteX46" fmla="*/ 1303860 w 4039791"/>
                <a:gd name="connsiteY46" fmla="*/ 3185764 h 4423937"/>
                <a:gd name="connsiteX47" fmla="*/ 917403 w 4039791"/>
                <a:gd name="connsiteY47" fmla="*/ 3031929 h 4423937"/>
                <a:gd name="connsiteX48" fmla="*/ 906810 w 4039791"/>
                <a:gd name="connsiteY48" fmla="*/ 3021088 h 4423937"/>
                <a:gd name="connsiteX49" fmla="*/ 856730 w 4039791"/>
                <a:gd name="connsiteY49" fmla="*/ 3012877 h 4423937"/>
                <a:gd name="connsiteX50" fmla="*/ 688703 w 4039791"/>
                <a:gd name="connsiteY50" fmla="*/ 2938909 h 4423937"/>
                <a:gd name="connsiteX51" fmla="*/ 740328 w 4039791"/>
                <a:gd name="connsiteY51" fmla="*/ 2696468 h 4423937"/>
                <a:gd name="connsiteX52" fmla="*/ 757293 w 4039791"/>
                <a:gd name="connsiteY52" fmla="*/ 2663778 h 4423937"/>
                <a:gd name="connsiteX53" fmla="*/ 753320 w 4039791"/>
                <a:gd name="connsiteY53" fmla="*/ 2601192 h 4423937"/>
                <a:gd name="connsiteX54" fmla="*/ 830785 w 4039791"/>
                <a:gd name="connsiteY54" fmla="*/ 1810989 h 4423937"/>
                <a:gd name="connsiteX55" fmla="*/ 847072 w 4039791"/>
                <a:gd name="connsiteY55" fmla="*/ 1737738 h 4423937"/>
                <a:gd name="connsiteX56" fmla="*/ 860626 w 4039791"/>
                <a:gd name="connsiteY56" fmla="*/ 1708564 h 4423937"/>
                <a:gd name="connsiteX57" fmla="*/ 839316 w 4039791"/>
                <a:gd name="connsiteY57" fmla="*/ 1686967 h 4423937"/>
                <a:gd name="connsiteX58" fmla="*/ 798239 w 4039791"/>
                <a:gd name="connsiteY58" fmla="*/ 1550640 h 4423937"/>
                <a:gd name="connsiteX59" fmla="*/ 1153045 w 4039791"/>
                <a:gd name="connsiteY59" fmla="*/ 1238696 h 4423937"/>
                <a:gd name="connsiteX60" fmla="*/ 1192038 w 4039791"/>
                <a:gd name="connsiteY60" fmla="*/ 1223962 h 4423937"/>
                <a:gd name="connsiteX61" fmla="*/ 1706084 w 4039791"/>
                <a:gd name="connsiteY61" fmla="*/ 0 h 4423937"/>
                <a:gd name="connsiteX62" fmla="*/ 0 w 4039791"/>
                <a:gd name="connsiteY62" fmla="*/ 0 h 4423937"/>
                <a:gd name="connsiteX63" fmla="*/ 0 w 4039791"/>
                <a:gd name="connsiteY63" fmla="*/ 4423937 h 4423937"/>
                <a:gd name="connsiteX64" fmla="*/ 4039791 w 4039791"/>
                <a:gd name="connsiteY64" fmla="*/ 4423937 h 4423937"/>
                <a:gd name="connsiteX65" fmla="*/ 3228855 w 4039791"/>
                <a:gd name="connsiteY65" fmla="*/ 2886670 h 4423937"/>
                <a:gd name="connsiteX66" fmla="*/ 2851722 w 4039791"/>
                <a:gd name="connsiteY66" fmla="*/ 2886670 h 4423937"/>
                <a:gd name="connsiteX67" fmla="*/ 1087463 w 4039791"/>
                <a:gd name="connsiteY67" fmla="*/ 294382 h 4423937"/>
                <a:gd name="connsiteX68" fmla="*/ 1861376 w 4039791"/>
                <a:gd name="connsiteY68" fmla="*/ 294382 h 44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39791" h="4423937">
                  <a:moveTo>
                    <a:pt x="1192038" y="1223962"/>
                  </a:moveTo>
                  <a:cubicBezTo>
                    <a:pt x="1218381" y="1226046"/>
                    <a:pt x="1212577" y="1269653"/>
                    <a:pt x="1226864" y="1274415"/>
                  </a:cubicBezTo>
                  <a:cubicBezTo>
                    <a:pt x="1245914" y="1280765"/>
                    <a:pt x="1268139" y="1268462"/>
                    <a:pt x="1267345" y="1276796"/>
                  </a:cubicBezTo>
                  <a:cubicBezTo>
                    <a:pt x="1266551" y="1285130"/>
                    <a:pt x="1245517" y="1304974"/>
                    <a:pt x="1222102" y="1324421"/>
                  </a:cubicBezTo>
                  <a:cubicBezTo>
                    <a:pt x="1198687" y="1343868"/>
                    <a:pt x="1165349" y="1362919"/>
                    <a:pt x="1126852" y="1393478"/>
                  </a:cubicBezTo>
                  <a:cubicBezTo>
                    <a:pt x="1088355" y="1424038"/>
                    <a:pt x="1022077" y="1477219"/>
                    <a:pt x="991121" y="1507778"/>
                  </a:cubicBezTo>
                  <a:cubicBezTo>
                    <a:pt x="960165" y="1538337"/>
                    <a:pt x="947861" y="1555800"/>
                    <a:pt x="941114" y="1576834"/>
                  </a:cubicBezTo>
                  <a:cubicBezTo>
                    <a:pt x="934367" y="1597868"/>
                    <a:pt x="940320" y="1615728"/>
                    <a:pt x="950639" y="1633984"/>
                  </a:cubicBezTo>
                  <a:cubicBezTo>
                    <a:pt x="960958" y="1652240"/>
                    <a:pt x="982786" y="1668909"/>
                    <a:pt x="1003027" y="1686371"/>
                  </a:cubicBezTo>
                  <a:cubicBezTo>
                    <a:pt x="1023268" y="1703833"/>
                    <a:pt x="1025251" y="1706612"/>
                    <a:pt x="1072083" y="1738759"/>
                  </a:cubicBezTo>
                  <a:lnTo>
                    <a:pt x="1075008" y="1744487"/>
                  </a:lnTo>
                  <a:lnTo>
                    <a:pt x="1092797" y="1754583"/>
                  </a:lnTo>
                  <a:cubicBezTo>
                    <a:pt x="1099900" y="1758899"/>
                    <a:pt x="1105952" y="1762967"/>
                    <a:pt x="1110185" y="1766539"/>
                  </a:cubicBezTo>
                  <a:cubicBezTo>
                    <a:pt x="1127118" y="1780826"/>
                    <a:pt x="1122885" y="1791939"/>
                    <a:pt x="1122885" y="1801464"/>
                  </a:cubicBezTo>
                  <a:cubicBezTo>
                    <a:pt x="1122885" y="1806227"/>
                    <a:pt x="1124208" y="1806094"/>
                    <a:pt x="1123282" y="1807616"/>
                  </a:cubicBezTo>
                  <a:lnTo>
                    <a:pt x="1121506" y="1809805"/>
                  </a:lnTo>
                  <a:lnTo>
                    <a:pt x="1122537" y="1813677"/>
                  </a:lnTo>
                  <a:cubicBezTo>
                    <a:pt x="1119337" y="1827983"/>
                    <a:pt x="1100957" y="1851274"/>
                    <a:pt x="1093515" y="1864966"/>
                  </a:cubicBezTo>
                  <a:cubicBezTo>
                    <a:pt x="1083593" y="1883222"/>
                    <a:pt x="1074068" y="1892350"/>
                    <a:pt x="1060178" y="1912591"/>
                  </a:cubicBezTo>
                  <a:cubicBezTo>
                    <a:pt x="1049760" y="1927772"/>
                    <a:pt x="1033538" y="1936256"/>
                    <a:pt x="1021056" y="1958635"/>
                  </a:cubicBezTo>
                  <a:lnTo>
                    <a:pt x="1011748" y="1982389"/>
                  </a:lnTo>
                  <a:lnTo>
                    <a:pt x="1011760" y="1982439"/>
                  </a:lnTo>
                  <a:cubicBezTo>
                    <a:pt x="1014406" y="2003606"/>
                    <a:pt x="1022872" y="2041706"/>
                    <a:pt x="1030810" y="2064989"/>
                  </a:cubicBezTo>
                  <a:cubicBezTo>
                    <a:pt x="1038747" y="2088272"/>
                    <a:pt x="1058327" y="2110497"/>
                    <a:pt x="1059385" y="2122139"/>
                  </a:cubicBezTo>
                  <a:cubicBezTo>
                    <a:pt x="1060443" y="2133781"/>
                    <a:pt x="1047743" y="2128489"/>
                    <a:pt x="1037160" y="2134839"/>
                  </a:cubicBezTo>
                  <a:cubicBezTo>
                    <a:pt x="1026577" y="2141189"/>
                    <a:pt x="1006997" y="2141718"/>
                    <a:pt x="995885" y="2160239"/>
                  </a:cubicBezTo>
                  <a:cubicBezTo>
                    <a:pt x="984772" y="2178760"/>
                    <a:pt x="970485" y="2216860"/>
                    <a:pt x="970485" y="2245964"/>
                  </a:cubicBezTo>
                  <a:cubicBezTo>
                    <a:pt x="970485" y="2275068"/>
                    <a:pt x="995356" y="2306289"/>
                    <a:pt x="995885" y="2334864"/>
                  </a:cubicBezTo>
                  <a:cubicBezTo>
                    <a:pt x="996414" y="2363439"/>
                    <a:pt x="985302" y="2380902"/>
                    <a:pt x="973660" y="2417414"/>
                  </a:cubicBezTo>
                  <a:cubicBezTo>
                    <a:pt x="962018" y="2453926"/>
                    <a:pt x="922331" y="2506843"/>
                    <a:pt x="926035" y="2553939"/>
                  </a:cubicBezTo>
                  <a:cubicBezTo>
                    <a:pt x="926961" y="2565713"/>
                    <a:pt x="930235" y="2578479"/>
                    <a:pt x="935014" y="2591568"/>
                  </a:cubicBezTo>
                  <a:lnTo>
                    <a:pt x="938769" y="2599816"/>
                  </a:lnTo>
                  <a:lnTo>
                    <a:pt x="953021" y="2617440"/>
                  </a:lnTo>
                  <a:cubicBezTo>
                    <a:pt x="970880" y="2636490"/>
                    <a:pt x="982390" y="2662287"/>
                    <a:pt x="995884" y="2679353"/>
                  </a:cubicBezTo>
                  <a:cubicBezTo>
                    <a:pt x="1009378" y="2696419"/>
                    <a:pt x="1022872" y="2707928"/>
                    <a:pt x="1033984" y="2719834"/>
                  </a:cubicBezTo>
                  <a:cubicBezTo>
                    <a:pt x="1045096" y="2731740"/>
                    <a:pt x="1044303" y="2737694"/>
                    <a:pt x="1062559" y="2750791"/>
                  </a:cubicBezTo>
                  <a:cubicBezTo>
                    <a:pt x="1071687" y="2757340"/>
                    <a:pt x="1082303" y="2762201"/>
                    <a:pt x="1095450" y="2768948"/>
                  </a:cubicBezTo>
                  <a:lnTo>
                    <a:pt x="1140019" y="2796268"/>
                  </a:lnTo>
                  <a:lnTo>
                    <a:pt x="1156223" y="2802185"/>
                  </a:lnTo>
                  <a:cubicBezTo>
                    <a:pt x="1187708" y="2812437"/>
                    <a:pt x="1223427" y="2821433"/>
                    <a:pt x="1262585" y="2826989"/>
                  </a:cubicBezTo>
                  <a:cubicBezTo>
                    <a:pt x="1340902" y="2838101"/>
                    <a:pt x="1453085" y="2835985"/>
                    <a:pt x="1545160" y="2836514"/>
                  </a:cubicBezTo>
                  <a:cubicBezTo>
                    <a:pt x="1637235" y="2837043"/>
                    <a:pt x="1725606" y="2836514"/>
                    <a:pt x="1815035" y="2830164"/>
                  </a:cubicBezTo>
                  <a:cubicBezTo>
                    <a:pt x="1904464" y="2823814"/>
                    <a:pt x="2006064" y="2810585"/>
                    <a:pt x="2081735" y="2798414"/>
                  </a:cubicBezTo>
                  <a:cubicBezTo>
                    <a:pt x="2157406" y="2786243"/>
                    <a:pt x="2207677" y="2779893"/>
                    <a:pt x="2269060" y="2757139"/>
                  </a:cubicBezTo>
                  <a:cubicBezTo>
                    <a:pt x="2292343" y="2777247"/>
                    <a:pt x="2320389" y="2838102"/>
                    <a:pt x="2354785" y="2890489"/>
                  </a:cubicBezTo>
                  <a:cubicBezTo>
                    <a:pt x="2389181" y="2942876"/>
                    <a:pt x="2440510" y="3048181"/>
                    <a:pt x="2265885" y="3090514"/>
                  </a:cubicBezTo>
                  <a:cubicBezTo>
                    <a:pt x="2091260" y="3132847"/>
                    <a:pt x="1550981" y="3229156"/>
                    <a:pt x="1303860" y="3185764"/>
                  </a:cubicBezTo>
                  <a:cubicBezTo>
                    <a:pt x="1149410" y="3158644"/>
                    <a:pt x="1015423" y="3116022"/>
                    <a:pt x="917403" y="3031929"/>
                  </a:cubicBezTo>
                  <a:lnTo>
                    <a:pt x="906810" y="3021088"/>
                  </a:lnTo>
                  <a:lnTo>
                    <a:pt x="856730" y="3012877"/>
                  </a:lnTo>
                  <a:cubicBezTo>
                    <a:pt x="781770" y="2996853"/>
                    <a:pt x="712317" y="2972842"/>
                    <a:pt x="688703" y="2938909"/>
                  </a:cubicBezTo>
                  <a:cubicBezTo>
                    <a:pt x="653282" y="2888010"/>
                    <a:pt x="700460" y="2775719"/>
                    <a:pt x="740328" y="2696468"/>
                  </a:cubicBezTo>
                  <a:lnTo>
                    <a:pt x="757293" y="2663778"/>
                  </a:lnTo>
                  <a:lnTo>
                    <a:pt x="753320" y="2601192"/>
                  </a:lnTo>
                  <a:cubicBezTo>
                    <a:pt x="748930" y="2327224"/>
                    <a:pt x="809354" y="1954658"/>
                    <a:pt x="830785" y="1810989"/>
                  </a:cubicBezTo>
                  <a:cubicBezTo>
                    <a:pt x="835250" y="1781058"/>
                    <a:pt x="840800" y="1756993"/>
                    <a:pt x="847072" y="1737738"/>
                  </a:cubicBezTo>
                  <a:lnTo>
                    <a:pt x="860626" y="1708564"/>
                  </a:lnTo>
                  <a:lnTo>
                    <a:pt x="839316" y="1686967"/>
                  </a:lnTo>
                  <a:cubicBezTo>
                    <a:pt x="804887" y="1644997"/>
                    <a:pt x="780578" y="1595686"/>
                    <a:pt x="798239" y="1550640"/>
                  </a:cubicBezTo>
                  <a:cubicBezTo>
                    <a:pt x="833561" y="1460549"/>
                    <a:pt x="1081608" y="1284733"/>
                    <a:pt x="1153045" y="1238696"/>
                  </a:cubicBezTo>
                  <a:cubicBezTo>
                    <a:pt x="1170904" y="1227187"/>
                    <a:pt x="1183257" y="1223268"/>
                    <a:pt x="1192038" y="1223962"/>
                  </a:cubicBezTo>
                  <a:close/>
                  <a:moveTo>
                    <a:pt x="1706084" y="0"/>
                  </a:moveTo>
                  <a:lnTo>
                    <a:pt x="0" y="0"/>
                  </a:lnTo>
                  <a:lnTo>
                    <a:pt x="0" y="4423937"/>
                  </a:lnTo>
                  <a:lnTo>
                    <a:pt x="4039791" y="4423937"/>
                  </a:lnTo>
                  <a:lnTo>
                    <a:pt x="3228855" y="2886670"/>
                  </a:lnTo>
                  <a:lnTo>
                    <a:pt x="2851722" y="2886670"/>
                  </a:lnTo>
                  <a:lnTo>
                    <a:pt x="1087463" y="294382"/>
                  </a:lnTo>
                  <a:lnTo>
                    <a:pt x="1861376" y="294382"/>
                  </a:lnTo>
                  <a:close/>
                </a:path>
              </a:pathLst>
            </a:custGeom>
          </p:spPr>
        </p:pic>
      </p:grpSp>
      <p:sp>
        <p:nvSpPr>
          <p:cNvPr id="2" name="文本框 1">
            <a:extLst>
              <a:ext uri="{FF2B5EF4-FFF2-40B4-BE49-F238E27FC236}">
                <a16:creationId xmlns:a16="http://schemas.microsoft.com/office/drawing/2014/main" id="{E9B1F8E8-9B0B-425F-A6D5-3F8F799DB1F0}"/>
              </a:ext>
            </a:extLst>
          </p:cNvPr>
          <p:cNvSpPr txBox="1"/>
          <p:nvPr/>
        </p:nvSpPr>
        <p:spPr>
          <a:xfrm>
            <a:off x="5472100" y="1509921"/>
            <a:ext cx="2070230" cy="2123658"/>
          </a:xfrm>
          <a:prstGeom prst="rect">
            <a:avLst/>
          </a:prstGeom>
          <a:solidFill>
            <a:schemeClr val="tx1">
              <a:lumMod val="75000"/>
              <a:lumOff val="25000"/>
            </a:schemeClr>
          </a:solidFill>
        </p:spPr>
        <p:txBody>
          <a:bodyPr wrap="square" rtlCol="0">
            <a:spAutoFit/>
          </a:bodyPr>
          <a:lstStyle/>
          <a:p>
            <a:r>
              <a:rPr lang="zh-CN" altLang="en-US" sz="6600" b="1" dirty="0">
                <a:solidFill>
                  <a:schemeClr val="bg1"/>
                </a:solidFill>
                <a:latin typeface="+mj-ea"/>
                <a:ea typeface="+mj-ea"/>
                <a:cs typeface="Ebrima" pitchFamily="2" charset="0"/>
              </a:rPr>
              <a:t>死亡之地</a:t>
            </a:r>
          </a:p>
        </p:txBody>
      </p:sp>
    </p:spTree>
    <p:extLst>
      <p:ext uri="{BB962C8B-B14F-4D97-AF65-F5344CB8AC3E}">
        <p14:creationId xmlns:p14="http://schemas.microsoft.com/office/powerpoint/2010/main" val="1638004769"/>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图片 1" descr="p2185305031.jpg"/>
          <p:cNvPicPr>
            <a:picLocks noChangeAspect="1"/>
          </p:cNvPicPr>
          <p:nvPr/>
        </p:nvPicPr>
        <p:blipFill>
          <a:blip r:embed="rId2" cstate="email"/>
          <a:srcRect l="22182" r="22182"/>
          <a:stretch>
            <a:fillRect/>
          </a:stretch>
        </p:blipFill>
        <p:spPr>
          <a:xfrm>
            <a:off x="250825" y="1501546"/>
            <a:ext cx="3119065" cy="3174152"/>
          </a:xfrm>
          <a:prstGeom prst="rect">
            <a:avLst/>
          </a:prstGeom>
        </p:spPr>
      </p:pic>
      <p:grpSp>
        <p:nvGrpSpPr>
          <p:cNvPr id="117" name="组合 7"/>
          <p:cNvGrpSpPr/>
          <p:nvPr/>
        </p:nvGrpSpPr>
        <p:grpSpPr>
          <a:xfrm>
            <a:off x="250825" y="132188"/>
            <a:ext cx="2700995" cy="819382"/>
            <a:chOff x="250825" y="186485"/>
            <a:chExt cx="2700995" cy="819382"/>
          </a:xfrm>
        </p:grpSpPr>
        <p:sp>
          <p:nvSpPr>
            <p:cNvPr id="104883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5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4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43" name="矩形 8"/>
          <p:cNvSpPr/>
          <p:nvPr/>
        </p:nvSpPr>
        <p:spPr>
          <a:xfrm>
            <a:off x="3420152" y="1446625"/>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这是一次特殊的军事任务，</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它散发出了一种令所有男人无法抗拒的魅力。</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只有那些具备男子气概的男子汉们才能完成如此重要的工作。</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刚开始那几天，人们感到害怕，但也很兴奋。</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我是个不懂自保的人。（思考了一下）而且人们有很强的</a:t>
            </a:r>
            <a:r>
              <a:rPr lang="zh-CN" altLang="en-US" sz="1400" b="1" dirty="0">
                <a:solidFill>
                  <a:schemeClr val="tx1"/>
                </a:solidFill>
                <a:latin typeface="Ebrima" pitchFamily="2" charset="0"/>
                <a:ea typeface="Ebrima" pitchFamily="2" charset="0"/>
                <a:cs typeface="Ebrima" pitchFamily="2" charset="0"/>
              </a:rPr>
              <a:t>责任感</a:t>
            </a:r>
            <a:r>
              <a:rPr lang="zh-CN" altLang="en-US" sz="1400" dirty="0">
                <a:solidFill>
                  <a:schemeClr val="tx1"/>
                </a:solidFill>
                <a:latin typeface="Ebrima" pitchFamily="2" charset="0"/>
                <a:ea typeface="Ebrima" pitchFamily="2" charset="0"/>
                <a:cs typeface="Ebrima" pitchFamily="2" charset="0"/>
              </a:rPr>
              <a:t>，</a:t>
            </a:r>
            <a:r>
              <a:rPr lang="zh-CN" altLang="en-US" sz="1400" b="1" dirty="0">
                <a:solidFill>
                  <a:schemeClr val="tx1"/>
                </a:solidFill>
                <a:latin typeface="Ebrima" pitchFamily="2" charset="0"/>
                <a:ea typeface="Ebrima" pitchFamily="2" charset="0"/>
                <a:cs typeface="Ebrima" pitchFamily="2" charset="0"/>
              </a:rPr>
              <a:t>那些要求前往切尔诺贝利的信，堆满了我的桌子，都是志愿者。</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不管别人现在怎么写，当时的苏联人可是有强烈民族性的。</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不管他们现在是怎么写。</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cs typeface="Ebrima" pitchFamily="2" charset="0"/>
              </a:rPr>
              <a:t>无知又无畏</a:t>
            </a:r>
          </a:p>
        </p:txBody>
      </p:sp>
      <p:sp>
        <p:nvSpPr>
          <p:cNvPr id="1048845" name="矩形 10"/>
          <p:cNvSpPr/>
          <p:nvPr/>
        </p:nvSpPr>
        <p:spPr>
          <a:xfrm>
            <a:off x="2501770" y="634149"/>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图片 1" descr="p2185305031.jpg"/>
          <p:cNvPicPr>
            <a:picLocks noChangeAspect="1"/>
          </p:cNvPicPr>
          <p:nvPr/>
        </p:nvPicPr>
        <p:blipFill>
          <a:blip r:embed="rId2" cstate="email"/>
          <a:srcRect l="20956" r="20956"/>
          <a:stretch>
            <a:fillRect/>
          </a:stretch>
        </p:blipFill>
        <p:spPr>
          <a:xfrm>
            <a:off x="250825" y="1065332"/>
            <a:ext cx="3119065" cy="3174152"/>
          </a:xfrm>
          <a:prstGeom prst="rect">
            <a:avLst/>
          </a:prstGeom>
        </p:spPr>
      </p:pic>
      <p:grpSp>
        <p:nvGrpSpPr>
          <p:cNvPr id="109" name="组合 7"/>
          <p:cNvGrpSpPr/>
          <p:nvPr/>
        </p:nvGrpSpPr>
        <p:grpSpPr>
          <a:xfrm>
            <a:off x="250825" y="132188"/>
            <a:ext cx="2700995" cy="819382"/>
            <a:chOff x="250825" y="186485"/>
            <a:chExt cx="2700995" cy="819382"/>
          </a:xfrm>
        </p:grpSpPr>
        <p:sp>
          <p:nvSpPr>
            <p:cNvPr id="104882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5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2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27"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我们都是体制下的一份子。我们都坚信不疑！</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我们都相信崇高的理想，相信胜利！</a:t>
            </a:r>
            <a:endParaRPr lang="zh-CN" altLang="en-US" sz="1600" b="1"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我们将战胜切尔诺贝利！</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我们都度过那些关闭失控反应炉的英勇战役。</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万一俄国人失去崇高的信念、失去伟大的梦想呢？</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这种想法很可怕。</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 然而这就是正在发生的事。</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一切都崩解了，不再有政府、斯大林、古拉格群岛。</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人们批判过去，批判我们的人生。</a:t>
            </a:r>
            <a:endParaRPr lang="zh-CN" altLang="en-US" sz="1600" b="1" dirty="0">
              <a:solidFill>
                <a:schemeClr val="tx1"/>
              </a:solidFill>
              <a:latin typeface="Ebrima" pitchFamily="2" charset="0"/>
              <a:cs typeface="Ebrima" pitchFamily="2" charset="0"/>
            </a:endParaRPr>
          </a:p>
        </p:txBody>
      </p:sp>
      <p:sp>
        <p:nvSpPr>
          <p:cNvPr id="1048829" name="矩形 10"/>
          <p:cNvSpPr/>
          <p:nvPr/>
        </p:nvSpPr>
        <p:spPr>
          <a:xfrm>
            <a:off x="2549881" y="37430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图片 1" descr="p2185305031.jpg"/>
          <p:cNvPicPr>
            <a:picLocks noChangeAspect="1"/>
          </p:cNvPicPr>
          <p:nvPr/>
        </p:nvPicPr>
        <p:blipFill>
          <a:blip r:embed="rId2" cstate="email"/>
          <a:srcRect l="20956" r="20956"/>
          <a:stretch>
            <a:fillRect/>
          </a:stretch>
        </p:blipFill>
        <p:spPr>
          <a:xfrm>
            <a:off x="116504" y="1245358"/>
            <a:ext cx="3153456" cy="3441627"/>
          </a:xfrm>
          <a:prstGeom prst="rect">
            <a:avLst/>
          </a:prstGeom>
        </p:spPr>
      </p:pic>
      <p:grpSp>
        <p:nvGrpSpPr>
          <p:cNvPr id="129" name="组合 7"/>
          <p:cNvGrpSpPr/>
          <p:nvPr/>
        </p:nvGrpSpPr>
        <p:grpSpPr>
          <a:xfrm>
            <a:off x="250825" y="132188"/>
            <a:ext cx="2700995" cy="819382"/>
            <a:chOff x="250825" y="186485"/>
            <a:chExt cx="2700995" cy="819382"/>
          </a:xfrm>
        </p:grpSpPr>
        <p:sp>
          <p:nvSpPr>
            <p:cNvPr id="104886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6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6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67" name="矩形 8"/>
          <p:cNvSpPr/>
          <p:nvPr/>
        </p:nvSpPr>
        <p:spPr>
          <a:xfrm>
            <a:off x="3269961" y="951570"/>
            <a:ext cx="5623214" cy="3780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不拒绝前往隔离区执行任务。</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这并不是因为他们害怕被开除党籍，而是因为他们有坚定的信仰。</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他们坚信我们生活在一个公平且美好的国家里，</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对我们而言，这是至高无上的原则，也是其他所有原则的基础。</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我们己经习惯了相信。</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我出生于战后，属于战后的一代，从小到大，我们所受的教育和成长环境中都充溢着这种信任，</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或者说，它已经成为我们这一代人的一种信仰。</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我们问我们的领导，我们该怎么办？我们该如何面对这一切？</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他们回答说：“带上你们的测量结果。看电视。”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戈尔巴乔夫在电视上安慰民众：“我们已经迅速地采取了行动。”</a:t>
            </a:r>
            <a:endParaRPr lang="zh-CN" altLang="en-US" sz="1400" b="1" dirty="0">
              <a:solidFill>
                <a:schemeClr val="tx1"/>
              </a:solidFill>
              <a:latin typeface="Ebrima" pitchFamily="2" charset="0"/>
              <a:cs typeface="Ebrima" pitchFamily="2" charset="0"/>
            </a:endParaRPr>
          </a:p>
        </p:txBody>
      </p:sp>
      <p:sp>
        <p:nvSpPr>
          <p:cNvPr id="1048869" name="矩形 10"/>
          <p:cNvSpPr/>
          <p:nvPr/>
        </p:nvSpPr>
        <p:spPr>
          <a:xfrm>
            <a:off x="2393123"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2" name="图片 1" descr="p2185305031.jpg"/>
          <p:cNvPicPr>
            <a:picLocks noChangeAspect="1"/>
          </p:cNvPicPr>
          <p:nvPr/>
        </p:nvPicPr>
        <p:blipFill>
          <a:blip r:embed="rId2" cstate="email"/>
          <a:srcRect l="15433" r="15433"/>
          <a:stretch>
            <a:fillRect/>
          </a:stretch>
        </p:blipFill>
        <p:spPr>
          <a:xfrm>
            <a:off x="246489" y="1323446"/>
            <a:ext cx="3119065" cy="3174152"/>
          </a:xfrm>
          <a:prstGeom prst="rect">
            <a:avLst/>
          </a:prstGeom>
        </p:spPr>
      </p:pic>
      <p:grpSp>
        <p:nvGrpSpPr>
          <p:cNvPr id="181" name="组合 7"/>
          <p:cNvGrpSpPr/>
          <p:nvPr/>
        </p:nvGrpSpPr>
        <p:grpSpPr>
          <a:xfrm>
            <a:off x="250825" y="132188"/>
            <a:ext cx="2700995" cy="819382"/>
            <a:chOff x="250825" y="186485"/>
            <a:chExt cx="2700995" cy="819382"/>
          </a:xfrm>
        </p:grpSpPr>
        <p:sp>
          <p:nvSpPr>
            <p:cNvPr id="104896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8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6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71" name="矩形 8"/>
          <p:cNvSpPr/>
          <p:nvPr/>
        </p:nvSpPr>
        <p:spPr>
          <a:xfrm>
            <a:off x="3369890" y="1311610"/>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事故发生后的最初几天，图书馆里所有关于辐射、关于广岛和长崎的书，甚至就连有关X射线的书都消失了。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有人说这是从上面传达下来的命令，</a:t>
            </a:r>
            <a:r>
              <a:rPr lang="zh-CN" altLang="en-US" sz="1400" b="1" dirty="0">
                <a:solidFill>
                  <a:schemeClr val="tx1"/>
                </a:solidFill>
                <a:latin typeface="Ebrima" pitchFamily="2" charset="0"/>
                <a:ea typeface="Ebrima" pitchFamily="2" charset="0"/>
                <a:cs typeface="Ebrima" pitchFamily="2" charset="0"/>
              </a:rPr>
              <a:t>如此一来，人们就不会恐慌了。</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当时，民间流传着一个关于核爆炸的笑话：假如切尔诺贝利大爆炸发生在巴布亚附近，那么，即使全世界的人都为此感到震惊和害怕，巴布亚人也不会表现出丝毫的恐慌。</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你找不到任何公布医疗信息的公告栏，也找不到任何能够帮助你获得相关信息的渠道。</a:t>
            </a:r>
            <a:endParaRPr lang="zh-CN" altLang="en-US" sz="1400" b="1" dirty="0">
              <a:solidFill>
                <a:schemeClr val="tx1"/>
              </a:solidFill>
              <a:latin typeface="Ebrima" pitchFamily="2" charset="0"/>
              <a:cs typeface="Ebrima" pitchFamily="2" charset="0"/>
            </a:endParaRPr>
          </a:p>
        </p:txBody>
      </p:sp>
      <p:sp>
        <p:nvSpPr>
          <p:cNvPr id="1048973" name="矩形 10"/>
          <p:cNvSpPr/>
          <p:nvPr/>
        </p:nvSpPr>
        <p:spPr>
          <a:xfrm>
            <a:off x="2771800" y="591064"/>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29" y="1347414"/>
            <a:ext cx="3773461" cy="3098905"/>
          </a:xfrm>
          <a:prstGeom prst="rect">
            <a:avLst/>
          </a:prstGeom>
        </p:spPr>
      </p:pic>
      <p:grpSp>
        <p:nvGrpSpPr>
          <p:cNvPr id="205" name="组合 7"/>
          <p:cNvGrpSpPr/>
          <p:nvPr/>
        </p:nvGrpSpPr>
        <p:grpSpPr>
          <a:xfrm>
            <a:off x="250825" y="132188"/>
            <a:ext cx="2700995" cy="819382"/>
            <a:chOff x="250825" y="186485"/>
            <a:chExt cx="2700995" cy="819382"/>
          </a:xfrm>
        </p:grpSpPr>
        <p:sp>
          <p:nvSpPr>
            <p:cNvPr id="104901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9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901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9019" name="矩形 8"/>
          <p:cNvSpPr/>
          <p:nvPr/>
        </p:nvSpPr>
        <p:spPr>
          <a:xfrm>
            <a:off x="4076945" y="1176596"/>
            <a:ext cx="4950550" cy="326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mn-ea"/>
                <a:cs typeface="Ebrima" pitchFamily="2" charset="0"/>
              </a:rPr>
              <a:t>这些关于切尔诺贝利的谎言及其程度之深无不令人诧异，</a:t>
            </a:r>
            <a:endParaRPr lang="en-US" altLang="zh-CN" sz="1400" dirty="0">
              <a:solidFill>
                <a:schemeClr val="tx1"/>
              </a:solidFill>
              <a:latin typeface="+mn-ea"/>
              <a:cs typeface="Ebrima" pitchFamily="2" charset="0"/>
            </a:endParaRPr>
          </a:p>
          <a:p>
            <a:pPr algn="ctr">
              <a:lnSpc>
                <a:spcPct val="150000"/>
              </a:lnSpc>
            </a:pPr>
            <a:r>
              <a:rPr lang="zh-CN" altLang="en-US" sz="1400" dirty="0">
                <a:solidFill>
                  <a:schemeClr val="tx1"/>
                </a:solidFill>
                <a:latin typeface="+mn-ea"/>
                <a:cs typeface="Ebrima" pitchFamily="2" charset="0"/>
              </a:rPr>
              <a:t>唯一能够与之相抗衡的就只有</a:t>
            </a:r>
            <a:endParaRPr lang="en-US" altLang="zh-CN" sz="1400" dirty="0">
              <a:solidFill>
                <a:schemeClr val="tx1"/>
              </a:solidFill>
              <a:latin typeface="+mn-ea"/>
              <a:cs typeface="Ebrima" pitchFamily="2" charset="0"/>
            </a:endParaRPr>
          </a:p>
          <a:p>
            <a:pPr algn="ctr">
              <a:lnSpc>
                <a:spcPct val="150000"/>
              </a:lnSpc>
            </a:pPr>
            <a:r>
              <a:rPr lang="zh-CN" altLang="en-US" sz="1400" dirty="0">
                <a:solidFill>
                  <a:schemeClr val="tx1"/>
                </a:solidFill>
                <a:latin typeface="+mn-ea"/>
                <a:cs typeface="Ebrima" pitchFamily="2" charset="0"/>
              </a:rPr>
              <a:t>那些在重大战争中出现的谎言了。</a:t>
            </a:r>
          </a:p>
          <a:p>
            <a:pPr algn="ctr">
              <a:lnSpc>
                <a:spcPct val="150000"/>
              </a:lnSpc>
            </a:pPr>
            <a:r>
              <a:rPr lang="zh-CN" altLang="en-US" sz="1400" dirty="0">
                <a:solidFill>
                  <a:schemeClr val="tx1"/>
                </a:solidFill>
                <a:latin typeface="+mn-ea"/>
                <a:cs typeface="Ebrima" pitchFamily="2" charset="0"/>
              </a:rPr>
              <a:t>他们播出了普里皮亚季河的录像，画面里，有人正在河里游泳，还有一些人则躺在河边晒太阳。</a:t>
            </a:r>
            <a:endParaRPr lang="en-US" altLang="zh-CN" sz="1400" dirty="0">
              <a:solidFill>
                <a:schemeClr val="tx1"/>
              </a:solidFill>
              <a:latin typeface="+mn-ea"/>
              <a:cs typeface="Ebrima" pitchFamily="2" charset="0"/>
            </a:endParaRPr>
          </a:p>
          <a:p>
            <a:pPr algn="ctr">
              <a:lnSpc>
                <a:spcPct val="150000"/>
              </a:lnSpc>
            </a:pPr>
            <a:r>
              <a:rPr lang="zh-CN" altLang="en-US" sz="1400" dirty="0">
                <a:solidFill>
                  <a:schemeClr val="tx1"/>
                </a:solidFill>
                <a:latin typeface="+mn-ea"/>
                <a:cs typeface="Ebrima" pitchFamily="2" charset="0"/>
              </a:rPr>
              <a:t>在画面上，你可以看见远处的核反应堆，以及一团团从反应堆上升起的黑烟。</a:t>
            </a:r>
            <a:endParaRPr lang="en-US" altLang="zh-CN" sz="1400" dirty="0">
              <a:solidFill>
                <a:schemeClr val="tx1"/>
              </a:solidFill>
              <a:latin typeface="+mn-ea"/>
              <a:cs typeface="Ebrima" pitchFamily="2" charset="0"/>
            </a:endParaRPr>
          </a:p>
          <a:p>
            <a:pPr algn="ctr">
              <a:lnSpc>
                <a:spcPct val="150000"/>
              </a:lnSpc>
            </a:pPr>
            <a:r>
              <a:rPr lang="zh-CN" altLang="en-US" sz="1400" b="1" dirty="0">
                <a:solidFill>
                  <a:schemeClr val="tx1"/>
                </a:solidFill>
                <a:latin typeface="+mn-ea"/>
                <a:cs typeface="Ebrima" pitchFamily="2" charset="0"/>
              </a:rPr>
              <a:t>评论员说：西方世界企图通过谣言，散布关于这一事故的虚假信息，从而引起我们的恐慌。</a:t>
            </a:r>
          </a:p>
        </p:txBody>
      </p:sp>
      <p:sp>
        <p:nvSpPr>
          <p:cNvPr id="1049021" name="矩形 10"/>
          <p:cNvSpPr/>
          <p:nvPr/>
        </p:nvSpPr>
        <p:spPr>
          <a:xfrm>
            <a:off x="2940869" y="57922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rotWithShape="1">
          <a:blip r:embed="rId2"/>
          <a:srcRect t="5155" r="8907" b="12373"/>
          <a:stretch>
            <a:fillRect/>
          </a:stretch>
        </p:blipFill>
        <p:spPr>
          <a:xfrm>
            <a:off x="-18510" y="-20538"/>
            <a:ext cx="9162510" cy="5184576"/>
          </a:xfrm>
          <a:prstGeom prst="rect">
            <a:avLst/>
          </a:prstGeom>
        </p:spPr>
      </p:pic>
      <p:sp>
        <p:nvSpPr>
          <p:cNvPr id="1048614" name="任意多边形 15"/>
          <p:cNvSpPr/>
          <p:nvPr/>
        </p:nvSpPr>
        <p:spPr>
          <a:xfrm>
            <a:off x="-18510" y="-20538"/>
            <a:ext cx="9162510" cy="5164038"/>
          </a:xfrm>
          <a:custGeom>
            <a:avLst/>
            <a:gdLst>
              <a:gd name="connsiteX0" fmla="*/ 3312368 w 12216680"/>
              <a:gd name="connsiteY0" fmla="*/ 1224136 h 6885384"/>
              <a:gd name="connsiteX1" fmla="*/ 3312368 w 12216680"/>
              <a:gd name="connsiteY1" fmla="*/ 5689029 h 6885384"/>
              <a:gd name="connsiteX2" fmla="*/ 10228726 w 12216680"/>
              <a:gd name="connsiteY2" fmla="*/ 5689029 h 6885384"/>
              <a:gd name="connsiteX3" fmla="*/ 10228726 w 12216680"/>
              <a:gd name="connsiteY3" fmla="*/ 1224136 h 6885384"/>
              <a:gd name="connsiteX4" fmla="*/ 0 w 12216680"/>
              <a:gd name="connsiteY4" fmla="*/ 0 h 6885384"/>
              <a:gd name="connsiteX5" fmla="*/ 12216680 w 12216680"/>
              <a:gd name="connsiteY5" fmla="*/ 0 h 6885384"/>
              <a:gd name="connsiteX6" fmla="*/ 12216680 w 12216680"/>
              <a:gd name="connsiteY6" fmla="*/ 6885384 h 6885384"/>
              <a:gd name="connsiteX7" fmla="*/ 0 w 12216680"/>
              <a:gd name="connsiteY7" fmla="*/ 6885384 h 68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6680" h="6885384">
                <a:moveTo>
                  <a:pt x="3312368" y="1224136"/>
                </a:moveTo>
                <a:lnTo>
                  <a:pt x="3312368" y="5689029"/>
                </a:lnTo>
                <a:lnTo>
                  <a:pt x="10228726" y="5689029"/>
                </a:lnTo>
                <a:lnTo>
                  <a:pt x="10228726" y="1224136"/>
                </a:lnTo>
                <a:close/>
                <a:moveTo>
                  <a:pt x="0" y="0"/>
                </a:moveTo>
                <a:lnTo>
                  <a:pt x="12216680" y="0"/>
                </a:lnTo>
                <a:lnTo>
                  <a:pt x="12216680" y="6885384"/>
                </a:lnTo>
                <a:lnTo>
                  <a:pt x="0" y="6885384"/>
                </a:lnTo>
                <a:close/>
              </a:path>
            </a:pathLst>
          </a:cu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615" name="文本框 4"/>
          <p:cNvSpPr txBox="1"/>
          <p:nvPr/>
        </p:nvSpPr>
        <p:spPr>
          <a:xfrm>
            <a:off x="57827" y="3001996"/>
            <a:ext cx="6375007" cy="715581"/>
          </a:xfrm>
          <a:prstGeom prst="rect">
            <a:avLst/>
          </a:prstGeom>
          <a:noFill/>
          <a:ln>
            <a:noFill/>
          </a:ln>
        </p:spPr>
        <p:txBody>
          <a:bodyPr vert="horz" wrap="square" rtlCol="0">
            <a:spAutoFit/>
          </a:bodyPr>
          <a:lstStyle/>
          <a:p>
            <a:pPr algn="dist"/>
            <a:r>
              <a:rPr lang="zh-CN" altLang="en-US" sz="4050" b="1" spc="225" dirty="0">
                <a:solidFill>
                  <a:schemeClr val="bg1"/>
                </a:solidFill>
                <a:latin typeface="C39HrP24DmTt" pitchFamily="2" charset="0"/>
                <a:ea typeface="GungsuhChe" panose="02030609000101010101" pitchFamily="49" charset="-127"/>
              </a:rPr>
              <a:t>苦难？欺瞒？恐惧？沉默！</a:t>
            </a:r>
          </a:p>
        </p:txBody>
      </p:sp>
      <p:sp>
        <p:nvSpPr>
          <p:cNvPr id="1048616" name="任意多边形 5"/>
          <p:cNvSpPr/>
          <p:nvPr/>
        </p:nvSpPr>
        <p:spPr>
          <a:xfrm>
            <a:off x="2465766" y="897564"/>
            <a:ext cx="5187269" cy="3348670"/>
          </a:xfrm>
          <a:custGeom>
            <a:avLst/>
            <a:gdLst>
              <a:gd name="connsiteX0" fmla="*/ 0 w 5976664"/>
              <a:gd name="connsiteY0" fmla="*/ 0 h 4033242"/>
              <a:gd name="connsiteX1" fmla="*/ 5976664 w 5976664"/>
              <a:gd name="connsiteY1" fmla="*/ 0 h 4033242"/>
              <a:gd name="connsiteX2" fmla="*/ 5976664 w 5976664"/>
              <a:gd name="connsiteY2" fmla="*/ 4033242 h 4033242"/>
              <a:gd name="connsiteX3" fmla="*/ 0 w 5976664"/>
              <a:gd name="connsiteY3" fmla="*/ 4033242 h 4033242"/>
              <a:gd name="connsiteX4" fmla="*/ 0 w 5976664"/>
              <a:gd name="connsiteY4" fmla="*/ 3443610 h 4033242"/>
              <a:gd name="connsiteX5" fmla="*/ 504056 w 5976664"/>
              <a:gd name="connsiteY5" fmla="*/ 3443610 h 4033242"/>
              <a:gd name="connsiteX6" fmla="*/ 504056 w 5976664"/>
              <a:gd name="connsiteY6" fmla="*/ 2520280 h 4033242"/>
              <a:gd name="connsiteX7" fmla="*/ 0 w 5976664"/>
              <a:gd name="connsiteY7" fmla="*/ 2520280 h 4033242"/>
              <a:gd name="connsiteX0" fmla="*/ 504056 w 5976664"/>
              <a:gd name="connsiteY0" fmla="*/ 2520280 h 4033242"/>
              <a:gd name="connsiteX1" fmla="*/ 0 w 5976664"/>
              <a:gd name="connsiteY1" fmla="*/ 2520280 h 4033242"/>
              <a:gd name="connsiteX2" fmla="*/ 0 w 5976664"/>
              <a:gd name="connsiteY2" fmla="*/ 0 h 4033242"/>
              <a:gd name="connsiteX3" fmla="*/ 5976664 w 5976664"/>
              <a:gd name="connsiteY3" fmla="*/ 0 h 4033242"/>
              <a:gd name="connsiteX4" fmla="*/ 5976664 w 5976664"/>
              <a:gd name="connsiteY4" fmla="*/ 4033242 h 4033242"/>
              <a:gd name="connsiteX5" fmla="*/ 0 w 5976664"/>
              <a:gd name="connsiteY5" fmla="*/ 4033242 h 4033242"/>
              <a:gd name="connsiteX6" fmla="*/ 0 w 5976664"/>
              <a:gd name="connsiteY6" fmla="*/ 3443610 h 4033242"/>
              <a:gd name="connsiteX7" fmla="*/ 504056 w 5976664"/>
              <a:gd name="connsiteY7" fmla="*/ 3443610 h 4033242"/>
              <a:gd name="connsiteX8" fmla="*/ 595496 w 5976664"/>
              <a:gd name="connsiteY8" fmla="*/ 261172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6" fmla="*/ 504056 w 5976664"/>
              <a:gd name="connsiteY6" fmla="*/ 3443610 h 4033242"/>
              <a:gd name="connsiteX7" fmla="*/ 595496 w 5976664"/>
              <a:gd name="connsiteY7" fmla="*/ 261172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6" fmla="*/ 504056 w 5976664"/>
              <a:gd name="connsiteY6" fmla="*/ 3443610 h 4033242"/>
              <a:gd name="connsiteX0" fmla="*/ 0 w 5976664"/>
              <a:gd name="connsiteY0" fmla="*/ 2520280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0" fmla="*/ 0 w 5989833"/>
              <a:gd name="connsiteY0" fmla="*/ 2238064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0 w 5989833"/>
              <a:gd name="connsiteY0" fmla="*/ 2238064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0 w 5989833"/>
              <a:gd name="connsiteY0" fmla="*/ 2251831 h 4033242"/>
              <a:gd name="connsiteX1" fmla="*/ 13169 w 5989833"/>
              <a:gd name="connsiteY1" fmla="*/ 0 h 4033242"/>
              <a:gd name="connsiteX2" fmla="*/ 5989833 w 5989833"/>
              <a:gd name="connsiteY2" fmla="*/ 0 h 4033242"/>
              <a:gd name="connsiteX3" fmla="*/ 5989833 w 5989833"/>
              <a:gd name="connsiteY3" fmla="*/ 4033242 h 4033242"/>
              <a:gd name="connsiteX4" fmla="*/ 13169 w 5989833"/>
              <a:gd name="connsiteY4" fmla="*/ 4033242 h 4033242"/>
              <a:gd name="connsiteX5" fmla="*/ 13169 w 5989833"/>
              <a:gd name="connsiteY5" fmla="*/ 3443610 h 4033242"/>
              <a:gd name="connsiteX0" fmla="*/ 2424 w 5992257"/>
              <a:gd name="connsiteY0" fmla="*/ 2251831 h 4033242"/>
              <a:gd name="connsiteX1" fmla="*/ 15593 w 5992257"/>
              <a:gd name="connsiteY1" fmla="*/ 0 h 4033242"/>
              <a:gd name="connsiteX2" fmla="*/ 5992257 w 5992257"/>
              <a:gd name="connsiteY2" fmla="*/ 0 h 4033242"/>
              <a:gd name="connsiteX3" fmla="*/ 5992257 w 5992257"/>
              <a:gd name="connsiteY3" fmla="*/ 4033242 h 4033242"/>
              <a:gd name="connsiteX4" fmla="*/ 15593 w 5992257"/>
              <a:gd name="connsiteY4" fmla="*/ 4033242 h 4033242"/>
              <a:gd name="connsiteX5" fmla="*/ 15593 w 5992257"/>
              <a:gd name="connsiteY5" fmla="*/ 3443610 h 4033242"/>
              <a:gd name="connsiteX0" fmla="*/ 10503 w 5978387"/>
              <a:gd name="connsiteY0" fmla="*/ 2251831 h 4033242"/>
              <a:gd name="connsiteX1" fmla="*/ 1723 w 5978387"/>
              <a:gd name="connsiteY1" fmla="*/ 0 h 4033242"/>
              <a:gd name="connsiteX2" fmla="*/ 5978387 w 5978387"/>
              <a:gd name="connsiteY2" fmla="*/ 0 h 4033242"/>
              <a:gd name="connsiteX3" fmla="*/ 5978387 w 5978387"/>
              <a:gd name="connsiteY3" fmla="*/ 4033242 h 4033242"/>
              <a:gd name="connsiteX4" fmla="*/ 1723 w 5978387"/>
              <a:gd name="connsiteY4" fmla="*/ 4033242 h 4033242"/>
              <a:gd name="connsiteX5" fmla="*/ 1723 w 5978387"/>
              <a:gd name="connsiteY5" fmla="*/ 3443610 h 4033242"/>
              <a:gd name="connsiteX0" fmla="*/ 8780 w 5976664"/>
              <a:gd name="connsiteY0" fmla="*/ 2251831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 name="connsiteX0" fmla="*/ 8780 w 5976664"/>
              <a:gd name="connsiteY0" fmla="*/ 2251831 h 4033242"/>
              <a:gd name="connsiteX1" fmla="*/ 0 w 5976664"/>
              <a:gd name="connsiteY1" fmla="*/ 0 h 4033242"/>
              <a:gd name="connsiteX2" fmla="*/ 5976664 w 5976664"/>
              <a:gd name="connsiteY2" fmla="*/ 0 h 4033242"/>
              <a:gd name="connsiteX3" fmla="*/ 5976664 w 5976664"/>
              <a:gd name="connsiteY3" fmla="*/ 4033242 h 4033242"/>
              <a:gd name="connsiteX4" fmla="*/ 0 w 5976664"/>
              <a:gd name="connsiteY4" fmla="*/ 4033242 h 4033242"/>
              <a:gd name="connsiteX5" fmla="*/ 0 w 5976664"/>
              <a:gd name="connsiteY5" fmla="*/ 3443610 h 403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6664" h="4033242">
                <a:moveTo>
                  <a:pt x="8780" y="2251831"/>
                </a:moveTo>
                <a:cubicBezTo>
                  <a:pt x="0" y="1519577"/>
                  <a:pt x="6585" y="751757"/>
                  <a:pt x="0" y="0"/>
                </a:cubicBezTo>
                <a:lnTo>
                  <a:pt x="5976664" y="0"/>
                </a:lnTo>
                <a:lnTo>
                  <a:pt x="5976664" y="4033242"/>
                </a:lnTo>
                <a:lnTo>
                  <a:pt x="0" y="4033242"/>
                </a:lnTo>
                <a:lnTo>
                  <a:pt x="0" y="344361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rgbClr val="FFC000"/>
              </a:solidFill>
            </a:endParaRPr>
          </a:p>
        </p:txBody>
      </p:sp>
      <p:sp>
        <p:nvSpPr>
          <p:cNvPr id="1048617" name="矩形 6"/>
          <p:cNvSpPr/>
          <p:nvPr/>
        </p:nvSpPr>
        <p:spPr>
          <a:xfrm>
            <a:off x="468404" y="2791774"/>
            <a:ext cx="3942438" cy="286232"/>
          </a:xfrm>
          <a:prstGeom prst="rect">
            <a:avLst/>
          </a:prstGeom>
        </p:spPr>
        <p:txBody>
          <a:bodyPr wrap="square">
            <a:spAutoFit/>
          </a:bodyPr>
          <a:lstStyle/>
          <a:p>
            <a:pPr algn="dist">
              <a:lnSpc>
                <a:spcPct val="120000"/>
              </a:lnSpc>
            </a:pPr>
            <a:r>
              <a:rPr lang="en-US" altLang="zh-CN" sz="1050" dirty="0">
                <a:solidFill>
                  <a:schemeClr val="bg1"/>
                </a:solidFill>
                <a:latin typeface="Arial Narrow" panose="020B0606020202030204" pitchFamily="34" charset="0"/>
                <a:cs typeface="Times New Roman" panose="02020603050405020304" pitchFamily="18" charset="0"/>
              </a:rPr>
              <a:t>It takes more than just breathing in the fresh air of opportunity</a:t>
            </a:r>
            <a:endParaRPr lang="zh-CN" altLang="en-US" sz="1050" dirty="0">
              <a:solidFill>
                <a:schemeClr val="bg1"/>
              </a:solidFill>
              <a:latin typeface="Arial Narrow" panose="020B0606020202030204" pitchFamily="34" charset="0"/>
              <a:cs typeface="Times New Roman" panose="02020603050405020304" pitchFamily="18" charset="0"/>
            </a:endParaRPr>
          </a:p>
        </p:txBody>
      </p:sp>
      <p:grpSp>
        <p:nvGrpSpPr>
          <p:cNvPr id="42" name="组合 8"/>
          <p:cNvGrpSpPr/>
          <p:nvPr/>
        </p:nvGrpSpPr>
        <p:grpSpPr>
          <a:xfrm>
            <a:off x="7240714" y="2905553"/>
            <a:ext cx="950612" cy="810999"/>
            <a:chOff x="6153150" y="2756932"/>
            <a:chExt cx="1267483" cy="1081332"/>
          </a:xfrm>
        </p:grpSpPr>
        <p:sp>
          <p:nvSpPr>
            <p:cNvPr id="1048618" name="椭圆 9"/>
            <p:cNvSpPr/>
            <p:nvPr/>
          </p:nvSpPr>
          <p:spPr>
            <a:xfrm>
              <a:off x="6153150" y="2756932"/>
              <a:ext cx="1079500" cy="1079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1048619" name="文本框 10"/>
            <p:cNvSpPr txBox="1"/>
            <p:nvPr/>
          </p:nvSpPr>
          <p:spPr>
            <a:xfrm>
              <a:off x="6153150" y="2791824"/>
              <a:ext cx="1267483" cy="1046440"/>
            </a:xfrm>
            <a:prstGeom prst="rect">
              <a:avLst/>
            </a:prstGeom>
            <a:noFill/>
          </p:spPr>
          <p:txBody>
            <a:bodyPr wrap="square" rtlCol="0">
              <a:spAutoFit/>
            </a:bodyPr>
            <a:lstStyle/>
            <a:p>
              <a:r>
                <a:rPr lang="en-US" altLang="zh-CN" sz="4500" dirty="0">
                  <a:latin typeface="Broadway" panose="04040905080B02020502" pitchFamily="82" charset="0"/>
                  <a:ea typeface="Broken 15" pitchFamily="2" charset="-122"/>
                </a:rPr>
                <a:t>02</a:t>
              </a:r>
              <a:endParaRPr lang="zh-CN" altLang="en-US" sz="4500" b="1" dirty="0">
                <a:latin typeface="Broadway" panose="04040905080B02020502" pitchFamily="82" charset="0"/>
                <a:ea typeface="Broken 15" pitchFamily="2" charset="-122"/>
              </a:endParaRPr>
            </a:p>
          </p:txBody>
        </p:sp>
      </p:grpSp>
    </p:spTree>
    <p:extLst>
      <p:ext uri="{BB962C8B-B14F-4D97-AF65-F5344CB8AC3E}">
        <p14:creationId xmlns:p14="http://schemas.microsoft.com/office/powerpoint/2010/main" val="1988996368"/>
      </p:ext>
    </p:extLst>
  </p:cSld>
  <p:clrMapOvr>
    <a:masterClrMapping/>
  </p:clrMapOvr>
  <mc:AlternateContent xmlns:mc="http://schemas.openxmlformats.org/markup-compatibility/2006" xmlns:p14="http://schemas.microsoft.com/office/powerpoint/2010/main">
    <mc:Choice Requires="p14">
      <p:transition spd="slow" p14:dur="2000" advClick="0" advTm="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4" name="图片 1" descr="p2185305031.jpg"/>
          <p:cNvPicPr>
            <a:picLocks noChangeAspect="1"/>
          </p:cNvPicPr>
          <p:nvPr/>
        </p:nvPicPr>
        <p:blipFill>
          <a:blip r:embed="rId2" cstate="email"/>
          <a:srcRect l="19739" r="19739"/>
          <a:stretch>
            <a:fillRect/>
          </a:stretch>
        </p:blipFill>
        <p:spPr>
          <a:xfrm>
            <a:off x="250825" y="1065332"/>
            <a:ext cx="3119065" cy="3174152"/>
          </a:xfrm>
          <a:prstGeom prst="rect">
            <a:avLst/>
          </a:prstGeom>
        </p:spPr>
      </p:pic>
      <p:grpSp>
        <p:nvGrpSpPr>
          <p:cNvPr id="165" name="组合 7"/>
          <p:cNvGrpSpPr/>
          <p:nvPr/>
        </p:nvGrpSpPr>
        <p:grpSpPr>
          <a:xfrm>
            <a:off x="250825" y="132188"/>
            <a:ext cx="2700995" cy="819382"/>
            <a:chOff x="250825" y="186485"/>
            <a:chExt cx="2700995" cy="819382"/>
          </a:xfrm>
        </p:grpSpPr>
        <p:sp>
          <p:nvSpPr>
            <p:cNvPr id="104893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7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3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39"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Ebrima" pitchFamily="2" charset="0"/>
                <a:ea typeface="Ebrima" pitchFamily="2" charset="0"/>
                <a:cs typeface="Ebrima" pitchFamily="2" charset="0"/>
              </a:rPr>
              <a:t>“切尔诺贝利是最可怕的战争，你无处可躲，地下、水里、空中都躲不掉。”</a:t>
            </a:r>
            <a:endParaRPr lang="en-US" altLang="zh-CN" b="1" dirty="0">
              <a:solidFill>
                <a:schemeClr val="tx1"/>
              </a:solidFill>
              <a:latin typeface="Ebrima" pitchFamily="2" charset="0"/>
              <a:ea typeface="Ebrima" pitchFamily="2" charset="0"/>
              <a:cs typeface="Ebrima" pitchFamily="2" charset="0"/>
            </a:endParaRPr>
          </a:p>
          <a:p>
            <a:pPr algn="ctr">
              <a:lnSpc>
                <a:spcPct val="150000"/>
              </a:lnSpc>
            </a:pPr>
            <a:endParaRPr lang="zh-CN" altLang="en-US" b="1" dirty="0">
              <a:solidFill>
                <a:schemeClr val="tx1"/>
              </a:solidFill>
              <a:latin typeface="Ebrima" pitchFamily="2" charset="0"/>
              <a:cs typeface="Ebrima" pitchFamily="2" charset="0"/>
            </a:endParaRPr>
          </a:p>
          <a:p>
            <a:pPr algn="ctr">
              <a:lnSpc>
                <a:spcPct val="150000"/>
              </a:lnSpc>
            </a:pPr>
            <a:r>
              <a:rPr lang="zh-CN" altLang="en-US" b="1" dirty="0">
                <a:solidFill>
                  <a:schemeClr val="tx1"/>
                </a:solidFill>
                <a:latin typeface="Ebrima" pitchFamily="2" charset="0"/>
                <a:ea typeface="Ebrima" pitchFamily="2" charset="0"/>
                <a:cs typeface="Ebrima" pitchFamily="2" charset="0"/>
              </a:rPr>
              <a:t>“我们这里有最可怕的战争——切尔诺贝利。”</a:t>
            </a:r>
            <a:endParaRPr lang="zh-CN" altLang="en-US" b="1" dirty="0">
              <a:solidFill>
                <a:schemeClr val="tx1"/>
              </a:solidFill>
              <a:latin typeface="Ebrima" pitchFamily="2" charset="0"/>
              <a:cs typeface="Ebrima" pitchFamily="2" charset="0"/>
            </a:endParaRPr>
          </a:p>
        </p:txBody>
      </p:sp>
      <p:sp>
        <p:nvSpPr>
          <p:cNvPr id="1048941"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图片 1" descr="p2185305031.jpg"/>
          <p:cNvPicPr>
            <a:picLocks noChangeAspect="1"/>
          </p:cNvPicPr>
          <p:nvPr/>
        </p:nvPicPr>
        <p:blipFill>
          <a:blip r:embed="rId2" cstate="email"/>
          <a:srcRect l="9976" r="9976"/>
          <a:stretch>
            <a:fillRect/>
          </a:stretch>
        </p:blipFill>
        <p:spPr>
          <a:xfrm>
            <a:off x="250825" y="1065332"/>
            <a:ext cx="3119065" cy="3174152"/>
          </a:xfrm>
          <a:prstGeom prst="rect">
            <a:avLst/>
          </a:prstGeom>
        </p:spPr>
      </p:pic>
      <p:grpSp>
        <p:nvGrpSpPr>
          <p:cNvPr id="137" name="组合 7"/>
          <p:cNvGrpSpPr/>
          <p:nvPr/>
        </p:nvGrpSpPr>
        <p:grpSpPr>
          <a:xfrm>
            <a:off x="250825" y="132188"/>
            <a:ext cx="2700995" cy="819382"/>
            <a:chOff x="250825" y="186485"/>
            <a:chExt cx="2700995" cy="819382"/>
          </a:xfrm>
        </p:grpSpPr>
        <p:sp>
          <p:nvSpPr>
            <p:cNvPr id="104887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6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8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83"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起初，人们还有些不相信，这听上去就像是一场游戏。</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但是，这是一场真正的战争——原子战争。</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我们完全不知道什么是危险的，什么是安全的，什么是我们应该注意的，什么是我们应该忽视的。</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没有一个人知道。</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我们到了那里，领到了各自的装备。“这只是一次事故，”</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上尉对我们说，</a:t>
            </a:r>
            <a:r>
              <a:rPr lang="zh-CN" altLang="en-US" sz="1400" b="1" dirty="0">
                <a:solidFill>
                  <a:schemeClr val="tx1"/>
                </a:solidFill>
                <a:latin typeface="Ebrima" pitchFamily="2" charset="0"/>
                <a:ea typeface="Ebrima" pitchFamily="2" charset="0"/>
                <a:cs typeface="Ebrima" pitchFamily="2" charset="0"/>
              </a:rPr>
              <a:t>“事故已经过去了很长时间。那都已经是三个月前的事情了。你们不会有任何危险。”“</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没有任何问题，”军士说，</a:t>
            </a:r>
            <a:r>
              <a:rPr lang="zh-CN" altLang="en-US" sz="1400" b="1" dirty="0">
                <a:solidFill>
                  <a:schemeClr val="tx1"/>
                </a:solidFill>
                <a:latin typeface="Ebrima" pitchFamily="2" charset="0"/>
                <a:ea typeface="Ebrima" pitchFamily="2" charset="0"/>
                <a:cs typeface="Ebrima" pitchFamily="2" charset="0"/>
              </a:rPr>
              <a:t>“只不过在吃饭前要记得洗手。”</a:t>
            </a:r>
            <a:endParaRPr lang="zh-CN" altLang="en-US" sz="1400" b="1" dirty="0">
              <a:solidFill>
                <a:schemeClr val="tx1"/>
              </a:solidFill>
              <a:latin typeface="Ebrima" pitchFamily="2" charset="0"/>
              <a:cs typeface="Ebrima" pitchFamily="2" charset="0"/>
            </a:endParaRPr>
          </a:p>
        </p:txBody>
      </p:sp>
      <p:sp>
        <p:nvSpPr>
          <p:cNvPr id="1048885" name="矩形 10"/>
          <p:cNvSpPr/>
          <p:nvPr/>
        </p:nvSpPr>
        <p:spPr>
          <a:xfrm>
            <a:off x="2195805" y="328731"/>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6" name="图片 1" descr="p2185305031.jpg"/>
          <p:cNvPicPr>
            <a:picLocks noChangeAspect="1"/>
          </p:cNvPicPr>
          <p:nvPr/>
        </p:nvPicPr>
        <p:blipFill>
          <a:blip r:embed="rId2" cstate="email"/>
          <a:srcRect l="16242" r="16242"/>
          <a:stretch>
            <a:fillRect/>
          </a:stretch>
        </p:blipFill>
        <p:spPr>
          <a:xfrm>
            <a:off x="250824" y="1242803"/>
            <a:ext cx="3119065" cy="3174152"/>
          </a:xfrm>
          <a:prstGeom prst="rect">
            <a:avLst/>
          </a:prstGeom>
        </p:spPr>
      </p:pic>
      <p:grpSp>
        <p:nvGrpSpPr>
          <p:cNvPr id="189" name="组合 7"/>
          <p:cNvGrpSpPr/>
          <p:nvPr/>
        </p:nvGrpSpPr>
        <p:grpSpPr>
          <a:xfrm>
            <a:off x="250825" y="132188"/>
            <a:ext cx="2700995" cy="819382"/>
            <a:chOff x="250825" y="186485"/>
            <a:chExt cx="2700995" cy="819382"/>
          </a:xfrm>
        </p:grpSpPr>
        <p:sp>
          <p:nvSpPr>
            <p:cNvPr id="104898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9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8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87" name="矩形 8"/>
          <p:cNvSpPr/>
          <p:nvPr/>
        </p:nvSpPr>
        <p:spPr>
          <a:xfrm>
            <a:off x="3369890" y="861560"/>
            <a:ext cx="5623214"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无论发生了什么事情，</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所有的人都会异口同声地说：“切尔诺贝利。”</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我们的这种状态让人们感到愤怒，</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感到不可理喻：</a:t>
            </a:r>
            <a:r>
              <a:rPr lang="zh-CN" altLang="en-US" sz="1600" b="1" dirty="0">
                <a:solidFill>
                  <a:schemeClr val="tx1"/>
                </a:solidFill>
                <a:latin typeface="Ebrima" pitchFamily="2" charset="0"/>
                <a:ea typeface="Ebrima" pitchFamily="2" charset="0"/>
                <a:cs typeface="Ebrima" pitchFamily="2" charset="0"/>
              </a:rPr>
              <a:t>“你们都有病，而病因就是你们内心的恐惧。</a:t>
            </a:r>
            <a:r>
              <a:rPr lang="zh-CN" altLang="en-US" sz="1600" dirty="0">
                <a:solidFill>
                  <a:schemeClr val="tx1"/>
                </a:solidFill>
                <a:latin typeface="Ebrima" pitchFamily="2" charset="0"/>
                <a:ea typeface="Ebrima" pitchFamily="2" charset="0"/>
                <a:cs typeface="Ebrima" pitchFamily="2" charset="0"/>
              </a:rPr>
              <a:t>在你们身上，恐惧己经成了一种病态。</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你们这叫放射恐惧症。”</a:t>
            </a:r>
            <a:endParaRPr lang="zh-CN" altLang="en-US" sz="1600" b="1"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可是，那些年幼的孩子为什么会如此虚弱，他们为什么会死呢？</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他们并不知道</a:t>
            </a:r>
            <a:r>
              <a:rPr lang="zh-CN" altLang="en-US" sz="1600" b="1" dirty="0">
                <a:solidFill>
                  <a:schemeClr val="tx1"/>
                </a:solidFill>
                <a:latin typeface="Ebrima" pitchFamily="2" charset="0"/>
                <a:ea typeface="Ebrima" pitchFamily="2" charset="0"/>
                <a:cs typeface="Ebrima" pitchFamily="2" charset="0"/>
              </a:rPr>
              <a:t>“恐惧”</a:t>
            </a:r>
            <a:r>
              <a:rPr lang="zh-CN" altLang="en-US" sz="1600" dirty="0">
                <a:solidFill>
                  <a:schemeClr val="tx1"/>
                </a:solidFill>
                <a:latin typeface="Ebrima" pitchFamily="2" charset="0"/>
                <a:ea typeface="Ebrima" pitchFamily="2" charset="0"/>
                <a:cs typeface="Ebrima" pitchFamily="2" charset="0"/>
              </a:rPr>
              <a:t>为何物，</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他们甚至都不明白这个词的含义。</a:t>
            </a:r>
            <a:endParaRPr lang="zh-CN" altLang="en-US" sz="1600" dirty="0">
              <a:solidFill>
                <a:schemeClr val="tx1"/>
              </a:solidFill>
              <a:latin typeface="Ebrima" pitchFamily="2" charset="0"/>
              <a:cs typeface="Ebrima" pitchFamily="2" charset="0"/>
            </a:endParaRPr>
          </a:p>
        </p:txBody>
      </p:sp>
      <p:sp>
        <p:nvSpPr>
          <p:cNvPr id="1048989" name="矩形 10"/>
          <p:cNvSpPr/>
          <p:nvPr/>
        </p:nvSpPr>
        <p:spPr>
          <a:xfrm>
            <a:off x="1974734" y="57922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图片 1" descr="p2185305031.jpg"/>
          <p:cNvPicPr>
            <a:picLocks noChangeAspect="1"/>
          </p:cNvPicPr>
          <p:nvPr/>
        </p:nvPicPr>
        <p:blipFill>
          <a:blip r:embed="rId2" cstate="email"/>
          <a:srcRect l="12098" r="12098"/>
          <a:stretch>
            <a:fillRect/>
          </a:stretch>
        </p:blipFill>
        <p:spPr>
          <a:xfrm>
            <a:off x="250825" y="1065332"/>
            <a:ext cx="3119065" cy="3174152"/>
          </a:xfrm>
          <a:prstGeom prst="rect">
            <a:avLst/>
          </a:prstGeom>
        </p:spPr>
      </p:pic>
      <p:grpSp>
        <p:nvGrpSpPr>
          <p:cNvPr id="145" name="组合 7"/>
          <p:cNvGrpSpPr/>
          <p:nvPr/>
        </p:nvGrpSpPr>
        <p:grpSpPr>
          <a:xfrm>
            <a:off x="250825" y="132188"/>
            <a:ext cx="2700995" cy="819382"/>
            <a:chOff x="250825" y="186485"/>
            <a:chExt cx="2700995" cy="819382"/>
          </a:xfrm>
        </p:grpSpPr>
        <p:sp>
          <p:nvSpPr>
            <p:cNvPr id="104889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6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9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99"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”切尔诺贝利的清理人在祈祷时都这样说</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：“噢，上帝，既然是你让这一切发生，让我只能接受，那么，就请你让这一切都好起来吧，正如我期望的那样，好吗？”</a:t>
            </a: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cs typeface="Ebrima" pitchFamily="2" charset="0"/>
              </a:rPr>
              <a:t>　　他们让我们签了一份</a:t>
            </a:r>
            <a:r>
              <a:rPr lang="zh-CN" altLang="en-US" sz="1600" b="1" dirty="0">
                <a:solidFill>
                  <a:schemeClr val="tx1"/>
                </a:solidFill>
                <a:latin typeface="Ebrima" pitchFamily="2" charset="0"/>
                <a:cs typeface="Ebrima" pitchFamily="2" charset="0"/>
              </a:rPr>
              <a:t>保密文件，</a:t>
            </a:r>
          </a:p>
          <a:p>
            <a:pPr algn="ctr">
              <a:lnSpc>
                <a:spcPct val="150000"/>
              </a:lnSpc>
            </a:pPr>
            <a:r>
              <a:rPr lang="zh-CN" altLang="en-US" sz="1600" dirty="0">
                <a:solidFill>
                  <a:schemeClr val="tx1"/>
                </a:solidFill>
                <a:latin typeface="Ebrima" pitchFamily="2" charset="0"/>
                <a:cs typeface="Ebrima" pitchFamily="2" charset="0"/>
              </a:rPr>
              <a:t>所以在此之前，</a:t>
            </a:r>
            <a:endParaRPr lang="en-US" altLang="zh-CN"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cs typeface="Ebrima" pitchFamily="2" charset="0"/>
              </a:rPr>
              <a:t>对于当年发生的一切，</a:t>
            </a:r>
          </a:p>
          <a:p>
            <a:pPr algn="ctr">
              <a:lnSpc>
                <a:spcPct val="150000"/>
              </a:lnSpc>
            </a:pPr>
            <a:r>
              <a:rPr lang="zh-CN" altLang="en-US" sz="1600" b="1" dirty="0">
                <a:solidFill>
                  <a:schemeClr val="tx1"/>
                </a:solidFill>
                <a:latin typeface="Ebrima" pitchFamily="2" charset="0"/>
                <a:cs typeface="Ebrima" pitchFamily="2" charset="0"/>
              </a:rPr>
              <a:t>我一个字也没说过。</a:t>
            </a:r>
          </a:p>
        </p:txBody>
      </p:sp>
      <p:sp>
        <p:nvSpPr>
          <p:cNvPr id="1048901"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图片 1" descr="p2185305031.jpg"/>
          <p:cNvPicPr>
            <a:picLocks noChangeAspect="1"/>
          </p:cNvPicPr>
          <p:nvPr/>
        </p:nvPicPr>
        <p:blipFill>
          <a:blip r:embed="rId2" cstate="email"/>
          <a:srcRect l="22435" r="22435"/>
          <a:stretch>
            <a:fillRect/>
          </a:stretch>
        </p:blipFill>
        <p:spPr>
          <a:xfrm>
            <a:off x="250825" y="1065332"/>
            <a:ext cx="3119065" cy="3174152"/>
          </a:xfrm>
          <a:prstGeom prst="rect">
            <a:avLst/>
          </a:prstGeom>
        </p:spPr>
      </p:pic>
      <p:grpSp>
        <p:nvGrpSpPr>
          <p:cNvPr id="97" name="组合 7"/>
          <p:cNvGrpSpPr/>
          <p:nvPr/>
        </p:nvGrpSpPr>
        <p:grpSpPr>
          <a:xfrm>
            <a:off x="250825" y="132188"/>
            <a:ext cx="2700995" cy="819382"/>
            <a:chOff x="250825" y="186485"/>
            <a:chExt cx="2700995" cy="819382"/>
          </a:xfrm>
        </p:grpSpPr>
        <p:sp>
          <p:nvSpPr>
            <p:cNvPr id="1048799"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44"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01"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03"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那些年轻人冲到现场，他们没有穿帆布制服，只穿着衬衫出勤，没有人告诉他们，他们只知道要去灭火。他们奋力灭火，用脚踢燃烧的石墨……</a:t>
            </a:r>
            <a:r>
              <a:rPr lang="zh-CN" altLang="en-US" sz="1400" b="1" dirty="0">
                <a:solidFill>
                  <a:schemeClr val="tx1"/>
                </a:solidFill>
                <a:latin typeface="Ebrima" pitchFamily="2" charset="0"/>
                <a:ea typeface="Ebrima" pitchFamily="2" charset="0"/>
                <a:cs typeface="Ebrima" pitchFamily="2" charset="0"/>
              </a:rPr>
              <a:t>他们都还是年轻人啊……</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可是所有人都无计可施，只能眼睁睁的看着那些小伙子的情况一点一点恶化，越来越虚弱，越来越恐怖，却无能为力。</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为他准备吃的，他却无法消化无法进食。</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看着曾经英俊的脸庞开始龟裂变得血肉模糊，只能把流出的血液黏液轻轻擦掉，只能把他咳出来肺的碎片从他口中清理掉，</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看着他在地狱里煎熬挣扎却不能把他拉出来。</a:t>
            </a:r>
            <a:endParaRPr lang="zh-CN" altLang="en-US" sz="1400" b="1" dirty="0">
              <a:solidFill>
                <a:schemeClr val="tx1"/>
              </a:solidFill>
              <a:latin typeface="Ebrima" pitchFamily="2" charset="0"/>
              <a:cs typeface="Ebrima" pitchFamily="2" charset="0"/>
            </a:endParaRPr>
          </a:p>
        </p:txBody>
      </p:sp>
      <p:sp>
        <p:nvSpPr>
          <p:cNvPr id="1048805" name="矩形 10"/>
          <p:cNvSpPr/>
          <p:nvPr/>
        </p:nvSpPr>
        <p:spPr>
          <a:xfrm>
            <a:off x="2456765" y="275499"/>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1" descr="p2185305031.jpg"/>
          <p:cNvPicPr>
            <a:picLocks noChangeAspect="1"/>
          </p:cNvPicPr>
          <p:nvPr/>
        </p:nvPicPr>
        <p:blipFill>
          <a:blip r:embed="rId2" cstate="email"/>
          <a:srcRect l="17264" r="17264"/>
          <a:stretch>
            <a:fillRect/>
          </a:stretch>
        </p:blipFill>
        <p:spPr>
          <a:xfrm>
            <a:off x="157574" y="1250683"/>
            <a:ext cx="3119065" cy="3396629"/>
          </a:xfrm>
          <a:prstGeom prst="rect">
            <a:avLst/>
          </a:prstGeom>
        </p:spPr>
      </p:pic>
      <p:grpSp>
        <p:nvGrpSpPr>
          <p:cNvPr id="27" name="组合 7"/>
          <p:cNvGrpSpPr/>
          <p:nvPr/>
        </p:nvGrpSpPr>
        <p:grpSpPr>
          <a:xfrm>
            <a:off x="250825" y="132188"/>
            <a:ext cx="2700995" cy="819382"/>
            <a:chOff x="250825" y="186485"/>
            <a:chExt cx="2700995" cy="819382"/>
          </a:xfrm>
        </p:grpSpPr>
        <p:sp>
          <p:nvSpPr>
            <p:cNvPr id="1048581"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29"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582"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583" name="矩形 8"/>
          <p:cNvSpPr/>
          <p:nvPr/>
        </p:nvSpPr>
        <p:spPr>
          <a:xfrm>
            <a:off x="3276639" y="1250682"/>
            <a:ext cx="5623214" cy="339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solidFill>
                  <a:schemeClr val="tx1"/>
                </a:solidFill>
                <a:latin typeface="Ebrima" pitchFamily="2" charset="0"/>
                <a:ea typeface="Ebrima" pitchFamily="2" charset="0"/>
                <a:cs typeface="Ebrima" pitchFamily="2" charset="0"/>
              </a:rPr>
              <a:t>这些士兵都是年轻人。他们现在也来日不多了，但他们知道，如果没有他们的话……这些人都来自同样的文化背景，这个文化有着伟大的成就，而他们都是牺牲品。</a:t>
            </a:r>
            <a:endParaRPr lang="zh-CN" altLang="en-US" sz="1400" dirty="0">
              <a:solidFill>
                <a:schemeClr val="tx1"/>
              </a:solidFill>
              <a:latin typeface="Ebrima" pitchFamily="2" charset="0"/>
              <a:cs typeface="Ebrima" pitchFamily="2" charset="0"/>
            </a:endParaRPr>
          </a:p>
          <a:p>
            <a:pPr algn="ctr">
              <a:lnSpc>
                <a:spcPct val="150000"/>
              </a:lnSpc>
            </a:pPr>
            <a:r>
              <a:rPr lang="zh-CN" altLang="zh-CN" sz="1400" b="1" dirty="0">
                <a:solidFill>
                  <a:schemeClr val="tx1"/>
                </a:solidFill>
                <a:latin typeface="Ebrima" pitchFamily="2" charset="0"/>
                <a:ea typeface="Ebrima" pitchFamily="2" charset="0"/>
                <a:cs typeface="Ebrima" pitchFamily="2" charset="0"/>
              </a:rPr>
              <a:t>不可说，不能说，必须沉默，为了国家的荣誉。</a:t>
            </a:r>
            <a:endParaRPr lang="zh-CN" altLang="en-US" sz="1400" b="1" dirty="0">
              <a:solidFill>
                <a:schemeClr val="tx1"/>
              </a:solidFill>
              <a:latin typeface="Ebrima" pitchFamily="2" charset="0"/>
              <a:cs typeface="Ebrima" pitchFamily="2" charset="0"/>
            </a:endParaRPr>
          </a:p>
          <a:p>
            <a:pPr algn="ctr">
              <a:lnSpc>
                <a:spcPct val="150000"/>
              </a:lnSpc>
            </a:pPr>
            <a:r>
              <a:rPr lang="zh-CN" altLang="zh-CN" sz="1400" dirty="0">
                <a:solidFill>
                  <a:schemeClr val="tx1"/>
                </a:solidFill>
                <a:latin typeface="Ebrima" pitchFamily="2" charset="0"/>
                <a:cs typeface="Ebrima" pitchFamily="2" charset="0"/>
              </a:rPr>
              <a:t>东德运来的起重机坏了，登陆火星的机器人坏了，所有线路都被辐射摧毁。只有穿着橡胶服的军人还在那里跑来跑去。</a:t>
            </a:r>
            <a:endParaRPr lang="zh-CN" altLang="en-US" sz="1400" dirty="0">
              <a:solidFill>
                <a:schemeClr val="tx1"/>
              </a:solidFill>
              <a:latin typeface="Ebrima" pitchFamily="2" charset="0"/>
              <a:cs typeface="Ebrima" pitchFamily="2" charset="0"/>
            </a:endParaRPr>
          </a:p>
          <a:p>
            <a:pPr algn="ctr">
              <a:lnSpc>
                <a:spcPct val="150000"/>
              </a:lnSpc>
            </a:pPr>
            <a:r>
              <a:rPr lang="zh-CN" altLang="zh-CN" sz="1400" dirty="0">
                <a:solidFill>
                  <a:schemeClr val="tx1"/>
                </a:solidFill>
                <a:latin typeface="Ebrima" pitchFamily="2" charset="0"/>
                <a:cs typeface="Ebrima" pitchFamily="2" charset="0"/>
              </a:rPr>
              <a:t>回去之前他们警告我们，为了维护国家利益，最好不要到处告诉别人我们看到的情况。可是除了我们，没有人知道那里发生了什么事。</a:t>
            </a:r>
            <a:endParaRPr lang="zh-CN" altLang="en-US" sz="1400" dirty="0">
              <a:solidFill>
                <a:schemeClr val="tx1"/>
              </a:solidFill>
              <a:latin typeface="Ebrima" pitchFamily="2" charset="0"/>
              <a:cs typeface="Ebrima" pitchFamily="2" charset="0"/>
            </a:endParaRPr>
          </a:p>
          <a:p>
            <a:pPr algn="ctr">
              <a:lnSpc>
                <a:spcPct val="150000"/>
              </a:lnSpc>
            </a:pPr>
            <a:r>
              <a:rPr lang="zh-CN" altLang="zh-CN" sz="1400" b="1" dirty="0">
                <a:solidFill>
                  <a:schemeClr val="tx1"/>
                </a:solidFill>
                <a:latin typeface="Ebrima" pitchFamily="2" charset="0"/>
                <a:cs typeface="Ebrima" pitchFamily="2" charset="0"/>
              </a:rPr>
              <a:t>我们什么都不懂，可是，我们什么都看在眼里。</a:t>
            </a:r>
            <a:endParaRPr lang="zh-CN" altLang="en-US" sz="1400" b="1" dirty="0">
              <a:solidFill>
                <a:schemeClr val="tx1"/>
              </a:solidFill>
              <a:latin typeface="Ebrima" pitchFamily="2" charset="0"/>
              <a:cs typeface="Ebrima" pitchFamily="2" charset="0"/>
            </a:endParaRPr>
          </a:p>
        </p:txBody>
      </p:sp>
      <p:sp>
        <p:nvSpPr>
          <p:cNvPr id="1048584" name="矩形 10"/>
          <p:cNvSpPr/>
          <p:nvPr/>
        </p:nvSpPr>
        <p:spPr>
          <a:xfrm>
            <a:off x="2411760" y="500434"/>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图片 1" descr="p2185305031.jpg"/>
          <p:cNvPicPr>
            <a:picLocks noChangeAspect="1"/>
          </p:cNvPicPr>
          <p:nvPr/>
        </p:nvPicPr>
        <p:blipFill>
          <a:blip r:embed="rId2" cstate="email"/>
          <a:srcRect l="28123" r="28123"/>
          <a:stretch>
            <a:fillRect/>
          </a:stretch>
        </p:blipFill>
        <p:spPr>
          <a:xfrm>
            <a:off x="250825" y="1065332"/>
            <a:ext cx="3119065" cy="3174152"/>
          </a:xfrm>
          <a:prstGeom prst="rect">
            <a:avLst/>
          </a:prstGeom>
        </p:spPr>
      </p:pic>
      <p:grpSp>
        <p:nvGrpSpPr>
          <p:cNvPr id="105" name="组合 7"/>
          <p:cNvGrpSpPr/>
          <p:nvPr/>
        </p:nvGrpSpPr>
        <p:grpSpPr>
          <a:xfrm>
            <a:off x="250825" y="132188"/>
            <a:ext cx="2700995" cy="819382"/>
            <a:chOff x="250825" y="186485"/>
            <a:chExt cx="2700995" cy="819382"/>
          </a:xfrm>
        </p:grpSpPr>
        <p:sp>
          <p:nvSpPr>
            <p:cNvPr id="104881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4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1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19"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solidFill>
                <a:latin typeface="Ebrima" pitchFamily="2" charset="0"/>
                <a:ea typeface="Ebrima" pitchFamily="2" charset="0"/>
                <a:cs typeface="Ebrima" pitchFamily="2" charset="0"/>
              </a:rPr>
              <a:t>葬礼的过程迅速，偷偷摸摸悄无声息。</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葬礼以后仍旧需要</a:t>
            </a:r>
            <a:r>
              <a:rPr lang="zh-CN" altLang="en-US" sz="1600" b="1" dirty="0">
                <a:solidFill>
                  <a:schemeClr val="tx1"/>
                </a:solidFill>
                <a:latin typeface="Ebrima" pitchFamily="2" charset="0"/>
                <a:ea typeface="Ebrima" pitchFamily="2" charset="0"/>
                <a:cs typeface="Ebrima" pitchFamily="2" charset="0"/>
              </a:rPr>
              <a:t>沉默</a:t>
            </a:r>
            <a:r>
              <a:rPr lang="zh-CN" altLang="en-US" sz="1600" dirty="0">
                <a:solidFill>
                  <a:schemeClr val="tx1"/>
                </a:solidFill>
                <a:latin typeface="Ebrima" pitchFamily="2" charset="0"/>
                <a:ea typeface="Ebrima" pitchFamily="2" charset="0"/>
                <a:cs typeface="Ebrima" pitchFamily="2" charset="0"/>
              </a:rPr>
              <a:t>，主动的沉默就更好了，</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如果不，总有人防止你张嘴。</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endParaRPr lang="zh-CN" altLang="en-US" sz="1600" dirty="0">
              <a:solidFill>
                <a:schemeClr val="tx1"/>
              </a:solidFill>
              <a:latin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重大灾难后，确实需要控制舆论防止恐慌蔓延，</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dirty="0">
                <a:solidFill>
                  <a:schemeClr val="tx1"/>
                </a:solidFill>
                <a:latin typeface="Ebrima" pitchFamily="2" charset="0"/>
                <a:ea typeface="Ebrima" pitchFamily="2" charset="0"/>
                <a:cs typeface="Ebrima" pitchFamily="2" charset="0"/>
              </a:rPr>
              <a:t>可是那些只能</a:t>
            </a:r>
            <a:r>
              <a:rPr lang="zh-CN" altLang="en-US" sz="1600" b="1" dirty="0">
                <a:solidFill>
                  <a:schemeClr val="tx1"/>
                </a:solidFill>
                <a:latin typeface="Ebrima" pitchFamily="2" charset="0"/>
                <a:ea typeface="Ebrima" pitchFamily="2" charset="0"/>
                <a:cs typeface="Ebrima" pitchFamily="2" charset="0"/>
              </a:rPr>
              <a:t>默默承受</a:t>
            </a:r>
            <a:r>
              <a:rPr lang="zh-CN" altLang="en-US" sz="1600" dirty="0">
                <a:solidFill>
                  <a:schemeClr val="tx1"/>
                </a:solidFill>
                <a:latin typeface="Ebrima" pitchFamily="2" charset="0"/>
                <a:ea typeface="Ebrima" pitchFamily="2" charset="0"/>
                <a:cs typeface="Ebrima" pitchFamily="2" charset="0"/>
              </a:rPr>
              <a:t>的灾难幸存者们，</a:t>
            </a:r>
            <a:endParaRPr lang="en-US" altLang="zh-CN" sz="1600" dirty="0">
              <a:solidFill>
                <a:schemeClr val="tx1"/>
              </a:solidFill>
              <a:latin typeface="Ebrima" pitchFamily="2" charset="0"/>
              <a:ea typeface="Ebrima" pitchFamily="2" charset="0"/>
              <a:cs typeface="Ebrima" pitchFamily="2" charset="0"/>
            </a:endParaRPr>
          </a:p>
          <a:p>
            <a:pPr algn="ctr">
              <a:lnSpc>
                <a:spcPct val="150000"/>
              </a:lnSpc>
            </a:pPr>
            <a:r>
              <a:rPr lang="zh-CN" altLang="en-US" sz="1600" b="1" dirty="0">
                <a:solidFill>
                  <a:schemeClr val="tx1"/>
                </a:solidFill>
                <a:latin typeface="Ebrima" pitchFamily="2" charset="0"/>
                <a:ea typeface="Ebrima" pitchFamily="2" charset="0"/>
                <a:cs typeface="Ebrima" pitchFamily="2" charset="0"/>
              </a:rPr>
              <a:t>唯有沉默是属于他们的。</a:t>
            </a:r>
            <a:endParaRPr lang="zh-CN" altLang="en-US" sz="1600" b="1" dirty="0">
              <a:solidFill>
                <a:schemeClr val="tx1"/>
              </a:solidFill>
              <a:latin typeface="Ebrima" pitchFamily="2" charset="0"/>
              <a:cs typeface="Ebrima" pitchFamily="2" charset="0"/>
            </a:endParaRPr>
          </a:p>
        </p:txBody>
      </p:sp>
      <p:sp>
        <p:nvSpPr>
          <p:cNvPr id="1048821" name="矩形 10"/>
          <p:cNvSpPr/>
          <p:nvPr/>
        </p:nvSpPr>
        <p:spPr>
          <a:xfrm>
            <a:off x="2951819" y="456515"/>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cxnSp>
        <p:nvCxnSpPr>
          <p:cNvPr id="3145728" name="直接连接符 12"/>
          <p:cNvCxnSpPr>
            <a:cxnSpLocks/>
          </p:cNvCxnSpPr>
          <p:nvPr/>
        </p:nvCxnSpPr>
        <p:spPr>
          <a:xfrm>
            <a:off x="2851809" y="915566"/>
            <a:ext cx="1720191" cy="288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579" name="等腰三角形 8"/>
          <p:cNvSpPr/>
          <p:nvPr/>
        </p:nvSpPr>
        <p:spPr>
          <a:xfrm flipV="1">
            <a:off x="3023828" y="987574"/>
            <a:ext cx="3096344" cy="2592288"/>
          </a:xfrm>
          <a:prstGeom prst="triangle">
            <a:avLst/>
          </a:prstGeom>
          <a:blipFill dpi="0" rotWithShape="0">
            <a:blip r:embed="rId2" cstate="email"/>
            <a:srcRect/>
            <a:tile tx="0" ty="0" sx="60000" sy="6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0" name="TextBox 3"/>
          <p:cNvSpPr txBox="1"/>
          <p:nvPr/>
        </p:nvSpPr>
        <p:spPr>
          <a:xfrm>
            <a:off x="2591780" y="1491630"/>
            <a:ext cx="3960440" cy="777240"/>
          </a:xfrm>
          <a:prstGeom prst="rect">
            <a:avLst/>
          </a:prstGeom>
          <a:noFill/>
        </p:spPr>
        <p:txBody>
          <a:bodyPr wrap="square" rtlCol="0">
            <a:spAutoFit/>
          </a:bodyPr>
          <a:lstStyle/>
          <a:p>
            <a:pPr algn="ctr"/>
            <a:r>
              <a:rPr lang="en-US" altLang="zh-CN" sz="3200" b="1" dirty="0">
                <a:solidFill>
                  <a:schemeClr val="bg1"/>
                </a:solidFill>
                <a:latin typeface="微软雅黑" pitchFamily="34" charset="-122"/>
                <a:ea typeface="微软雅黑" pitchFamily="34" charset="-122"/>
              </a:rPr>
              <a:t>Lonely as a Cloud </a:t>
            </a:r>
            <a:r>
              <a:rPr lang="en-US" altLang="zh-CN" sz="3600" b="1" dirty="0">
                <a:solidFill>
                  <a:schemeClr val="bg1"/>
                </a:solidFill>
                <a:latin typeface="微软雅黑" pitchFamily="34" charset="-122"/>
                <a:ea typeface="微软雅黑" pitchFamily="34" charset="-122"/>
              </a:rPr>
              <a:t> </a:t>
            </a:r>
          </a:p>
          <a:p>
            <a:pPr algn="ctr"/>
            <a:r>
              <a:rPr lang="en-US" altLang="zh-CN" sz="1400" dirty="0">
                <a:solidFill>
                  <a:schemeClr val="bg1"/>
                </a:solidFill>
                <a:latin typeface="微软雅黑" pitchFamily="34" charset="-122"/>
                <a:ea typeface="微软雅黑" pitchFamily="34" charset="-122"/>
              </a:rPr>
              <a:t>A LONELY PPT</a:t>
            </a:r>
            <a:endParaRPr lang="zh-CN" altLang="en-US" sz="1400" dirty="0">
              <a:solidFill>
                <a:schemeClr val="bg1"/>
              </a:solidFill>
              <a:latin typeface="微软雅黑" pitchFamily="34" charset="-122"/>
              <a:ea typeface="微软雅黑"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图片 5" descr="61bb9a16b26a7cc500c6f7ef7c5769249b23830817cd7-d0b5VY_fw658.jpg"/>
          <p:cNvPicPr>
            <a:picLocks noChangeAspect="1"/>
          </p:cNvPicPr>
          <p:nvPr/>
        </p:nvPicPr>
        <p:blipFill>
          <a:blip r:embed="rId2" cstate="email"/>
          <a:srcRect l="24414" r="24414"/>
          <a:stretch>
            <a:fillRect/>
          </a:stretch>
        </p:blipFill>
        <p:spPr>
          <a:xfrm>
            <a:off x="4691191" y="1086585"/>
            <a:ext cx="1981200" cy="2641599"/>
          </a:xfrm>
          <a:prstGeom prst="rect">
            <a:avLst/>
          </a:prstGeom>
        </p:spPr>
      </p:pic>
      <p:pic>
        <p:nvPicPr>
          <p:cNvPr id="2097159" name="图片 6" descr="129dfb7a6a328bba81330d7e82b35ec548f07ef9c642-E1ZecE_fw658.jpg"/>
          <p:cNvPicPr>
            <a:picLocks noChangeAspect="1"/>
          </p:cNvPicPr>
          <p:nvPr/>
        </p:nvPicPr>
        <p:blipFill>
          <a:blip r:embed="rId3" cstate="email"/>
          <a:srcRect l="11451" r="11451"/>
          <a:stretch>
            <a:fillRect/>
          </a:stretch>
        </p:blipFill>
        <p:spPr>
          <a:xfrm>
            <a:off x="6911975" y="1086585"/>
            <a:ext cx="1981200" cy="2643101"/>
          </a:xfrm>
          <a:prstGeom prst="rect">
            <a:avLst/>
          </a:prstGeom>
        </p:spPr>
      </p:pic>
      <p:grpSp>
        <p:nvGrpSpPr>
          <p:cNvPr id="37" name="组合 8"/>
          <p:cNvGrpSpPr/>
          <p:nvPr/>
        </p:nvGrpSpPr>
        <p:grpSpPr>
          <a:xfrm>
            <a:off x="250825" y="132188"/>
            <a:ext cx="2700995" cy="819382"/>
            <a:chOff x="250825" y="186485"/>
            <a:chExt cx="2700995" cy="819382"/>
          </a:xfrm>
        </p:grpSpPr>
        <p:sp>
          <p:nvSpPr>
            <p:cNvPr id="1048618" name="矩形 9"/>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35" name="直接连接符 10"/>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619" name="TextBox 11"/>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pic>
        <p:nvPicPr>
          <p:cNvPr id="2097160" name="图片 12" descr="c68b07aeb9a472bed363d1b0841340f98a3d5e0d8123-ztO4if_fw658.jpg"/>
          <p:cNvPicPr>
            <a:picLocks noChangeAspect="1"/>
          </p:cNvPicPr>
          <p:nvPr/>
        </p:nvPicPr>
        <p:blipFill>
          <a:blip r:embed="rId4" cstate="email"/>
          <a:srcRect l="129" r="129"/>
          <a:stretch>
            <a:fillRect/>
          </a:stretch>
        </p:blipFill>
        <p:spPr>
          <a:xfrm>
            <a:off x="250825" y="1086585"/>
            <a:ext cx="1981200" cy="2642400"/>
          </a:xfrm>
          <a:prstGeom prst="rect">
            <a:avLst/>
          </a:prstGeom>
        </p:spPr>
      </p:pic>
      <p:grpSp>
        <p:nvGrpSpPr>
          <p:cNvPr id="38" name="组合 17"/>
          <p:cNvGrpSpPr/>
          <p:nvPr/>
        </p:nvGrpSpPr>
        <p:grpSpPr>
          <a:xfrm>
            <a:off x="2471608" y="1097836"/>
            <a:ext cx="1980000" cy="2642400"/>
            <a:chOff x="2513021" y="1097836"/>
            <a:chExt cx="1980000" cy="2642400"/>
          </a:xfrm>
        </p:grpSpPr>
        <p:pic>
          <p:nvPicPr>
            <p:cNvPr id="2097161" name="图片 16" descr="61bb9a16b26a7cc500c6f7ef7c5769249b23830817cd7-d0b5VY_fw658.jpg"/>
            <p:cNvPicPr>
              <a:picLocks/>
            </p:cNvPicPr>
            <p:nvPr/>
          </p:nvPicPr>
          <p:blipFill>
            <a:blip r:embed="rId5" cstate="email"/>
            <a:stretch>
              <a:fillRect/>
            </a:stretch>
          </p:blipFill>
          <p:spPr>
            <a:xfrm>
              <a:off x="2513021" y="1097836"/>
              <a:ext cx="1980000" cy="2642400"/>
            </a:xfrm>
            <a:prstGeom prst="rect">
              <a:avLst/>
            </a:prstGeom>
          </p:spPr>
        </p:pic>
        <p:sp>
          <p:nvSpPr>
            <p:cNvPr id="1048620" name="矩形 14"/>
            <p:cNvSpPr/>
            <p:nvPr/>
          </p:nvSpPr>
          <p:spPr>
            <a:xfrm>
              <a:off x="2513021" y="1097836"/>
              <a:ext cx="1980000" cy="2642400"/>
            </a:xfrm>
            <a:prstGeom prst="rect">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Ebrima" pitchFamily="2" charset="0"/>
                  <a:ea typeface="Ebrima" pitchFamily="2" charset="0"/>
                  <a:cs typeface="Ebrima" pitchFamily="2" charset="0"/>
                </a:rPr>
                <a:t>Lonely  </a:t>
              </a:r>
            </a:p>
            <a:p>
              <a:pPr algn="ctr"/>
              <a:r>
                <a:rPr lang="en-US" altLang="zh-CN" dirty="0">
                  <a:latin typeface="Ebrima" pitchFamily="2" charset="0"/>
                  <a:ea typeface="Ebrima" pitchFamily="2" charset="0"/>
                  <a:cs typeface="Ebrima" pitchFamily="2" charset="0"/>
                </a:rPr>
                <a:t>As  a Cloud</a:t>
              </a:r>
            </a:p>
            <a:p>
              <a:pPr algn="ctr"/>
              <a:endParaRPr lang="en-US" altLang="zh-CN" dirty="0">
                <a:latin typeface="Ebrima" pitchFamily="2" charset="0"/>
                <a:ea typeface="Ebrima" pitchFamily="2" charset="0"/>
                <a:cs typeface="Ebrima" pitchFamily="2" charset="0"/>
              </a:endParaRPr>
            </a:p>
            <a:p>
              <a:pPr algn="ctr"/>
              <a:r>
                <a:rPr lang="en-US" altLang="zh-CN" sz="1200" dirty="0">
                  <a:latin typeface="Ebrima" pitchFamily="2" charset="0"/>
                  <a:ea typeface="Ebrima" pitchFamily="2" charset="0"/>
                  <a:cs typeface="Ebrima" pitchFamily="2" charset="0"/>
                </a:rPr>
                <a:t>I Wandered Lonely as a Cloud </a:t>
              </a:r>
            </a:p>
            <a:p>
              <a:pPr algn="ctr"/>
              <a:r>
                <a:rPr lang="en-US" altLang="zh-CN" sz="1200" dirty="0">
                  <a:latin typeface="Ebrima" pitchFamily="2" charset="0"/>
                  <a:ea typeface="Ebrima" pitchFamily="2" charset="0"/>
                  <a:cs typeface="Ebrima" pitchFamily="2" charset="0"/>
                </a:rPr>
                <a:t>William Wordsworth  </a:t>
              </a:r>
            </a:p>
            <a:p>
              <a:pPr algn="ctr"/>
              <a:r>
                <a:rPr lang="en-US" altLang="zh-CN" sz="1200" dirty="0">
                  <a:latin typeface="Ebrima" pitchFamily="2" charset="0"/>
                  <a:ea typeface="Ebrima" pitchFamily="2" charset="0"/>
                  <a:cs typeface="Ebrima" pitchFamily="2" charset="0"/>
                </a:rPr>
                <a:t>I wandered lonely as a cloud  </a:t>
              </a:r>
            </a:p>
            <a:p>
              <a:pPr algn="ctr"/>
              <a:endParaRPr lang="zh-CN" altLang="en-US" dirty="0">
                <a:latin typeface="Ebrima" pitchFamily="2" charset="0"/>
                <a:cs typeface="Ebrima" pitchFamily="2" charset="0"/>
              </a:endParaRPr>
            </a:p>
          </p:txBody>
        </p:sp>
      </p:grpSp>
      <p:sp>
        <p:nvSpPr>
          <p:cNvPr id="1048621" name="矩形 18"/>
          <p:cNvSpPr/>
          <p:nvPr/>
        </p:nvSpPr>
        <p:spPr>
          <a:xfrm>
            <a:off x="250825" y="3921900"/>
            <a:ext cx="8642350" cy="616515"/>
          </a:xfrm>
          <a:prstGeom prst="rect">
            <a:avLst/>
          </a:prstGeom>
        </p:spPr>
        <p:txBody>
          <a:bodyPr wrap="square">
            <a:spAutoFit/>
          </a:bodyPr>
          <a:lstStyle/>
          <a:p>
            <a:pPr lvl="0">
              <a:lnSpc>
                <a:spcPct val="150000"/>
              </a:lnSpc>
            </a:pPr>
            <a:r>
              <a:rPr lang="en-US" altLang="zh-CN" sz="1200" dirty="0">
                <a:solidFill>
                  <a:prstClr val="black"/>
                </a:solidFill>
                <a:latin typeface="Ebrima" pitchFamily="2" charset="0"/>
                <a:ea typeface="Ebrima" pitchFamily="2" charset="0"/>
                <a:cs typeface="Ebrima" pitchFamily="2" charset="0"/>
              </a:rPr>
              <a:t>I Wandered Lonely as a Cloud .William Wordsworth .I wandered lonely as a cloud.hat floats on high o'er vales and hills .When all at once I saw a crowd,  A host, of golden daffodils; </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4"/>
          <p:cNvPicPr>
            <a:picLocks noChangeAspect="1"/>
          </p:cNvPicPr>
          <p:nvPr/>
        </p:nvPicPr>
        <p:blipFill rotWithShape="1">
          <a:blip r:embed="rId3">
            <a:grayscl/>
          </a:blip>
          <a:srcRect t="15085" b="70"/>
          <a:stretch>
            <a:fillRect/>
          </a:stretch>
        </p:blipFill>
        <p:spPr>
          <a:xfrm>
            <a:off x="0" y="-20538"/>
            <a:ext cx="9144000" cy="5164038"/>
          </a:xfrm>
          <a:prstGeom prst="rect">
            <a:avLst/>
          </a:prstGeom>
        </p:spPr>
      </p:pic>
      <p:sp>
        <p:nvSpPr>
          <p:cNvPr id="1048593" name="矩形 6"/>
          <p:cNvSpPr/>
          <p:nvPr/>
        </p:nvSpPr>
        <p:spPr>
          <a:xfrm>
            <a:off x="0" y="-10269"/>
            <a:ext cx="9144000" cy="5164038"/>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94" name="矩形 3"/>
          <p:cNvSpPr/>
          <p:nvPr/>
        </p:nvSpPr>
        <p:spPr>
          <a:xfrm>
            <a:off x="2213865" y="3227454"/>
            <a:ext cx="4716270" cy="415498"/>
          </a:xfrm>
          <a:prstGeom prst="rect">
            <a:avLst/>
          </a:prstGeom>
        </p:spPr>
        <p:txBody>
          <a:bodyPr wrap="square">
            <a:spAutoFit/>
          </a:bodyPr>
          <a:lstStyle/>
          <a:p>
            <a:pPr algn="ctr"/>
            <a:r>
              <a:rPr lang="en-US" altLang="zh-CN" sz="1050" dirty="0">
                <a:solidFill>
                  <a:schemeClr val="bg1"/>
                </a:solidFill>
                <a:latin typeface="Calibri" panose="020F0502020204030204" pitchFamily="34" charset="0"/>
                <a:cs typeface="Times New Roman" panose="02020603050405020304" pitchFamily="18" charset="0"/>
              </a:rPr>
              <a:t>Became a searcher wanting to find out who I was and what made me unique </a:t>
            </a:r>
          </a:p>
          <a:p>
            <a:pPr algn="ctr"/>
            <a:r>
              <a:rPr lang="en-US" altLang="zh-CN" sz="1050" dirty="0">
                <a:solidFill>
                  <a:schemeClr val="bg1"/>
                </a:solidFill>
                <a:latin typeface="Calibri" panose="020F0502020204030204" pitchFamily="34" charset="0"/>
                <a:cs typeface="Times New Roman" panose="02020603050405020304" pitchFamily="18" charset="0"/>
              </a:rPr>
              <a:t>My view of myself was changing   I wanted a solid base to start from</a:t>
            </a:r>
          </a:p>
        </p:txBody>
      </p:sp>
      <p:sp>
        <p:nvSpPr>
          <p:cNvPr id="1048595" name="流程图: 决策 9"/>
          <p:cNvSpPr/>
          <p:nvPr/>
        </p:nvSpPr>
        <p:spPr>
          <a:xfrm>
            <a:off x="4315472" y="2190538"/>
            <a:ext cx="513057" cy="820892"/>
          </a:xfrm>
          <a:prstGeom prst="flowChartDecision">
            <a:avLst/>
          </a:pr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596" name="流程图: 决策 10"/>
          <p:cNvSpPr/>
          <p:nvPr/>
        </p:nvSpPr>
        <p:spPr>
          <a:xfrm>
            <a:off x="4315472" y="2031690"/>
            <a:ext cx="513057" cy="820892"/>
          </a:xfrm>
          <a:prstGeom prst="flowChartDecision">
            <a:avLst/>
          </a:pr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444635765"/>
      </p:ext>
    </p:extLst>
  </p:cSld>
  <p:clrMapOvr>
    <a:masterClrMapping/>
  </p:clrMapOvr>
  <mc:AlternateContent xmlns:mc="http://schemas.openxmlformats.org/markup-compatibility/2006" xmlns:p14="http://schemas.microsoft.com/office/powerpoint/2010/main">
    <mc:Choice Requires="p14">
      <p:transition spd="slow" p14:dur="1500" advClick="0" advTm="20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图片 1" descr="p2185305031.jpg"/>
          <p:cNvPicPr>
            <a:picLocks noChangeAspect="1"/>
          </p:cNvPicPr>
          <p:nvPr/>
        </p:nvPicPr>
        <p:blipFill>
          <a:blip r:embed="rId2" cstate="email"/>
          <a:srcRect l="21067" r="21067"/>
          <a:stretch>
            <a:fillRect/>
          </a:stretch>
        </p:blipFill>
        <p:spPr>
          <a:xfrm>
            <a:off x="150896" y="1311610"/>
            <a:ext cx="3119065" cy="3174152"/>
          </a:xfrm>
          <a:prstGeom prst="rect">
            <a:avLst/>
          </a:prstGeom>
        </p:spPr>
      </p:pic>
      <p:grpSp>
        <p:nvGrpSpPr>
          <p:cNvPr id="89" name="组合 7"/>
          <p:cNvGrpSpPr/>
          <p:nvPr/>
        </p:nvGrpSpPr>
        <p:grpSpPr>
          <a:xfrm>
            <a:off x="250825" y="132188"/>
            <a:ext cx="2700995" cy="819382"/>
            <a:chOff x="250825" y="186485"/>
            <a:chExt cx="2700995" cy="819382"/>
          </a:xfrm>
        </p:grpSpPr>
        <p:sp>
          <p:nvSpPr>
            <p:cNvPr id="104878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4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78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787" name="矩形 8"/>
          <p:cNvSpPr/>
          <p:nvPr/>
        </p:nvSpPr>
        <p:spPr>
          <a:xfrm>
            <a:off x="3311575" y="1256689"/>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他的身上开始出现一些黑色的斑块。</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他的下巴开始挪位，脖子消失了，舌头从嘴里垂了下来。</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他的血管开始破裂，鲜血从他脸上的各个部位——脖子、脸颊、耳朵——顺着皮肤流了下来，到处都是。</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我端来了冷水，把湿毛巾贴在他出血的部位，可是，什么方法都不管用。那真是可怕的一幕，整个枕头卜.都是血，鲜红的血。</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我从浴室找了一个脸盆，放在他的床头，鲜血一滴一滴地从枕头上滴下来，落在盆子里，就像挤奶女工挤进桶里的牛奶。</a:t>
            </a:r>
            <a:endParaRPr lang="zh-CN" altLang="en-US" sz="1400" dirty="0">
              <a:solidFill>
                <a:schemeClr val="tx1"/>
              </a:solidFill>
              <a:latin typeface="Ebrima" pitchFamily="2" charset="0"/>
              <a:cs typeface="Ebrima" pitchFamily="2" charset="0"/>
            </a:endParaRPr>
          </a:p>
        </p:txBody>
      </p:sp>
      <p:sp>
        <p:nvSpPr>
          <p:cNvPr id="1048789" name="矩形 10"/>
          <p:cNvSpPr/>
          <p:nvPr/>
        </p:nvSpPr>
        <p:spPr>
          <a:xfrm>
            <a:off x="2726795" y="590069"/>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图片 1" descr="p2185305031.jpg"/>
          <p:cNvPicPr>
            <a:picLocks noChangeAspect="1"/>
          </p:cNvPicPr>
          <p:nvPr/>
        </p:nvPicPr>
        <p:blipFill>
          <a:blip r:embed="rId2" cstate="email"/>
          <a:srcRect l="16040" r="16040"/>
          <a:stretch>
            <a:fillRect/>
          </a:stretch>
        </p:blipFill>
        <p:spPr>
          <a:xfrm>
            <a:off x="250825" y="1065332"/>
            <a:ext cx="3119065" cy="3174152"/>
          </a:xfrm>
          <a:prstGeom prst="rect">
            <a:avLst/>
          </a:prstGeom>
        </p:spPr>
      </p:pic>
      <p:grpSp>
        <p:nvGrpSpPr>
          <p:cNvPr id="101" name="组合 7"/>
          <p:cNvGrpSpPr/>
          <p:nvPr/>
        </p:nvGrpSpPr>
        <p:grpSpPr>
          <a:xfrm>
            <a:off x="250825" y="132188"/>
            <a:ext cx="2700995" cy="819382"/>
            <a:chOff x="250825" y="186485"/>
            <a:chExt cx="2700995" cy="819382"/>
          </a:xfrm>
        </p:grpSpPr>
        <p:sp>
          <p:nvSpPr>
            <p:cNvPr id="1048807"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46"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809"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811" name="矩形 8"/>
          <p:cNvSpPr/>
          <p:nvPr/>
        </p:nvSpPr>
        <p:spPr>
          <a:xfrm>
            <a:off x="3269961" y="967412"/>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tx1"/>
                </a:solidFill>
                <a:latin typeface="Ebrima" pitchFamily="2" charset="0"/>
                <a:ea typeface="Ebrima" pitchFamily="2" charset="0"/>
                <a:cs typeface="Ebrima" pitchFamily="2" charset="0"/>
              </a:rPr>
              <a:t>他们说丈夫是国家的英雄，你不能把他带回去安葬，因为他已经不属于你了，他属于国家。 </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可是英雄的葬礼却是遮遮掩掩偷偷摸摸…… </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后来，刚出生的女儿只活了四个小时就离世了。</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小小的团子吸收了几乎所有的辐射，她救了妈妈，她现在去找她的爸爸去了…… 爱和死亡离得那么近。</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 因为你不能用爱杀人，对不对？那么浓烈的爱！</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为什么死亡和爱情会并存，谁能解释给我听？</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不能用爱杀人，却也许会为爱而死去…… </a:t>
            </a:r>
            <a:endParaRPr lang="zh-CN" altLang="en-US" sz="1400" dirty="0">
              <a:solidFill>
                <a:schemeClr val="tx1"/>
              </a:solidFill>
              <a:latin typeface="Ebrima" pitchFamily="2" charset="0"/>
              <a:cs typeface="Ebrima" pitchFamily="2" charset="0"/>
            </a:endParaRPr>
          </a:p>
        </p:txBody>
      </p:sp>
      <p:sp>
        <p:nvSpPr>
          <p:cNvPr id="1048813" name="矩形 10"/>
          <p:cNvSpPr/>
          <p:nvPr/>
        </p:nvSpPr>
        <p:spPr>
          <a:xfrm>
            <a:off x="2226683" y="328731"/>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4" name="图片 1" descr="p2185305031.jpg"/>
          <p:cNvPicPr>
            <a:picLocks noChangeAspect="1"/>
          </p:cNvPicPr>
          <p:nvPr/>
        </p:nvPicPr>
        <p:blipFill>
          <a:blip r:embed="rId2" cstate="email"/>
          <a:srcRect l="21662" r="21662"/>
          <a:stretch>
            <a:fillRect/>
          </a:stretch>
        </p:blipFill>
        <p:spPr>
          <a:xfrm>
            <a:off x="117868" y="1255978"/>
            <a:ext cx="3119065" cy="3174152"/>
          </a:xfrm>
          <a:prstGeom prst="rect">
            <a:avLst/>
          </a:prstGeom>
        </p:spPr>
      </p:pic>
      <p:grpSp>
        <p:nvGrpSpPr>
          <p:cNvPr id="185" name="组合 7"/>
          <p:cNvGrpSpPr/>
          <p:nvPr/>
        </p:nvGrpSpPr>
        <p:grpSpPr>
          <a:xfrm>
            <a:off x="250825" y="132188"/>
            <a:ext cx="2700995" cy="819382"/>
            <a:chOff x="250825" y="186485"/>
            <a:chExt cx="2700995" cy="819382"/>
          </a:xfrm>
        </p:grpSpPr>
        <p:sp>
          <p:nvSpPr>
            <p:cNvPr id="1048975"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88"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77"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79" name="矩形 8"/>
          <p:cNvSpPr/>
          <p:nvPr/>
        </p:nvSpPr>
        <p:spPr>
          <a:xfrm>
            <a:off x="3281938" y="1228518"/>
            <a:ext cx="5623214" cy="322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tx1"/>
                </a:solidFill>
                <a:latin typeface="Ebrima" pitchFamily="2" charset="0"/>
                <a:ea typeface="Ebrima" pitchFamily="2" charset="0"/>
                <a:cs typeface="Ebrima" pitchFamily="2" charset="0"/>
              </a:rPr>
              <a:t>一切就像又回到了1937年，</a:t>
            </a:r>
            <a:endParaRPr lang="en-US" altLang="zh-CN" sz="1400" b="1"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他们在夜晚闯进你的家里，把你从暖烘烘的床上拖出去。</a:t>
            </a:r>
            <a:endParaRPr lang="zh-CN" altLang="en-US" sz="1400"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士兵们试图将通知发到每一个人的手上，但是妻子们全都拒绝接受。于是，他们变换了策略，工厂、大街上，</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以及午餐时的工厂自助餐厅都成了他们抓人的最好地点。</a:t>
            </a:r>
            <a:endParaRPr lang="en-US" altLang="zh-CN" sz="1400" dirty="0">
              <a:solidFill>
                <a:schemeClr val="tx1"/>
              </a:solidFill>
              <a:latin typeface="Ebrima" pitchFamily="2" charset="0"/>
              <a:ea typeface="Ebrima" pitchFamily="2" charset="0"/>
              <a:cs typeface="Ebrima" pitchFamily="2" charset="0"/>
            </a:endParaRPr>
          </a:p>
          <a:p>
            <a:pPr algn="ctr">
              <a:lnSpc>
                <a:spcPct val="150000"/>
              </a:lnSpc>
            </a:pPr>
            <a:r>
              <a:rPr lang="zh-CN" altLang="en-US" sz="1400" b="1" dirty="0">
                <a:solidFill>
                  <a:schemeClr val="tx1"/>
                </a:solidFill>
                <a:latin typeface="Ebrima" pitchFamily="2" charset="0"/>
                <a:ea typeface="Ebrima" pitchFamily="2" charset="0"/>
                <a:cs typeface="Ebrima" pitchFamily="2" charset="0"/>
              </a:rPr>
              <a:t>一切就像回到了1937年。</a:t>
            </a:r>
            <a:endParaRPr lang="zh-CN" altLang="en-US" sz="1400" b="1" dirty="0">
              <a:solidFill>
                <a:schemeClr val="tx1"/>
              </a:solidFill>
              <a:latin typeface="Ebrima" pitchFamily="2" charset="0"/>
              <a:cs typeface="Ebrima" pitchFamily="2" charset="0"/>
            </a:endParaRPr>
          </a:p>
          <a:p>
            <a:pPr algn="ctr">
              <a:lnSpc>
                <a:spcPct val="150000"/>
              </a:lnSpc>
            </a:pPr>
            <a:r>
              <a:rPr lang="zh-CN" altLang="en-US" sz="1400" dirty="0">
                <a:solidFill>
                  <a:schemeClr val="tx1"/>
                </a:solidFill>
                <a:latin typeface="Ebrima" pitchFamily="2" charset="0"/>
                <a:ea typeface="Ebrima" pitchFamily="2" charset="0"/>
                <a:cs typeface="Ebrima" pitchFamily="2" charset="0"/>
              </a:rPr>
              <a:t>当时的报纸上有几句话是这样写的：我们的核电站绝对安全，我们完全可以在红场上建造一座核电站。它们比萨马瓦尔铜壶还要安全。它们就像星星，而我们将凭借它们“点亮”整个世界。</a:t>
            </a:r>
            <a:endParaRPr lang="zh-CN" altLang="en-US" sz="1400" dirty="0">
              <a:solidFill>
                <a:schemeClr val="tx1"/>
              </a:solidFill>
              <a:latin typeface="Ebrima" pitchFamily="2" charset="0"/>
              <a:cs typeface="Ebrima" pitchFamily="2" charset="0"/>
            </a:endParaRPr>
          </a:p>
        </p:txBody>
      </p:sp>
      <p:sp>
        <p:nvSpPr>
          <p:cNvPr id="1048981" name="矩形 10"/>
          <p:cNvSpPr/>
          <p:nvPr/>
        </p:nvSpPr>
        <p:spPr>
          <a:xfrm>
            <a:off x="2456765" y="57922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6" name="图片 1" descr="p2185305031.jpg"/>
          <p:cNvPicPr>
            <a:picLocks noChangeAspect="1"/>
          </p:cNvPicPr>
          <p:nvPr/>
        </p:nvPicPr>
        <p:blipFill>
          <a:blip r:embed="rId2" cstate="email"/>
          <a:srcRect l="18532" r="18532"/>
          <a:stretch>
            <a:fillRect/>
          </a:stretch>
        </p:blipFill>
        <p:spPr>
          <a:xfrm>
            <a:off x="250825" y="1065332"/>
            <a:ext cx="3119065" cy="3619243"/>
          </a:xfrm>
          <a:prstGeom prst="rect">
            <a:avLst/>
          </a:prstGeom>
        </p:spPr>
      </p:pic>
      <p:grpSp>
        <p:nvGrpSpPr>
          <p:cNvPr id="149" name="组合 7"/>
          <p:cNvGrpSpPr/>
          <p:nvPr/>
        </p:nvGrpSpPr>
        <p:grpSpPr>
          <a:xfrm>
            <a:off x="250825" y="132188"/>
            <a:ext cx="2700995" cy="819382"/>
            <a:chOff x="250825" y="186485"/>
            <a:chExt cx="2700995" cy="819382"/>
          </a:xfrm>
        </p:grpSpPr>
        <p:sp>
          <p:nvSpPr>
            <p:cNvPr id="1048903" name="矩形 3"/>
            <p:cNvSpPr/>
            <p:nvPr/>
          </p:nvSpPr>
          <p:spPr>
            <a:xfrm>
              <a:off x="250825" y="186485"/>
              <a:ext cx="2659380" cy="447040"/>
            </a:xfrm>
            <a:prstGeom prst="rect">
              <a:avLst/>
            </a:prstGeom>
          </p:spPr>
          <p:txBody>
            <a:bodyPr wrap="none">
              <a:spAutoFit/>
            </a:bodyPr>
            <a:lstStyle/>
            <a:p>
              <a:r>
                <a:rPr lang="en-US" altLang="zh-CN" sz="2400" b="1" dirty="0">
                  <a:latin typeface="Ebrima" pitchFamily="2" charset="0"/>
                  <a:ea typeface="Ebrima" pitchFamily="2" charset="0"/>
                  <a:cs typeface="Ebrima" pitchFamily="2" charset="0"/>
                </a:rPr>
                <a:t>Lonely as a Cloud </a:t>
              </a:r>
              <a:endParaRPr lang="zh-CN" altLang="en-US" sz="2400" b="1" dirty="0">
                <a:latin typeface="Ebrima" pitchFamily="2" charset="0"/>
                <a:cs typeface="Ebrima" pitchFamily="2" charset="0"/>
              </a:endParaRPr>
            </a:p>
          </p:txBody>
        </p:sp>
        <p:cxnSp>
          <p:nvCxnSpPr>
            <p:cNvPr id="3145770" name="直接连接符 5"/>
            <p:cNvCxnSpPr>
              <a:cxnSpLocks/>
            </p:cNvCxnSpPr>
            <p:nvPr/>
          </p:nvCxnSpPr>
          <p:spPr>
            <a:xfrm>
              <a:off x="250825" y="636535"/>
              <a:ext cx="270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905" name="TextBox 6"/>
            <p:cNvSpPr txBox="1"/>
            <p:nvPr/>
          </p:nvSpPr>
          <p:spPr>
            <a:xfrm>
              <a:off x="250825" y="636535"/>
              <a:ext cx="2610985" cy="369332"/>
            </a:xfrm>
            <a:prstGeom prst="rect">
              <a:avLst/>
            </a:prstGeom>
            <a:noFill/>
          </p:spPr>
          <p:txBody>
            <a:bodyPr wrap="square" rtlCol="0">
              <a:spAutoFit/>
            </a:bodyPr>
            <a:lstStyle/>
            <a:p>
              <a:r>
                <a:rPr lang="en-US" altLang="zh-CN" dirty="0">
                  <a:solidFill>
                    <a:schemeClr val="bg1"/>
                  </a:solidFill>
                </a:rPr>
                <a:t>A lonely  power  point</a:t>
              </a:r>
              <a:endParaRPr lang="zh-CN" altLang="en-US" dirty="0">
                <a:solidFill>
                  <a:schemeClr val="bg1"/>
                </a:solidFill>
              </a:endParaRPr>
            </a:p>
          </p:txBody>
        </p:sp>
      </p:grpSp>
      <p:sp>
        <p:nvSpPr>
          <p:cNvPr id="1048907" name="矩形 8"/>
          <p:cNvSpPr/>
          <p:nvPr/>
        </p:nvSpPr>
        <p:spPr>
          <a:xfrm>
            <a:off x="3369890" y="841297"/>
            <a:ext cx="5623214" cy="3834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i="0" dirty="0">
                <a:solidFill>
                  <a:schemeClr val="tx1"/>
                </a:solidFill>
                <a:latin typeface="Ebrima" pitchFamily="2" charset="0"/>
                <a:ea typeface="Ebrima" pitchFamily="2" charset="0"/>
                <a:cs typeface="Ebrima" pitchFamily="2" charset="0"/>
              </a:rPr>
              <a:t>”我已经不再惧怕死亡，面对死神，我无所畏惧。</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可是，我不知道自己将以何种方式走向死亡。</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我的朋友死了。</a:t>
            </a:r>
            <a:endParaRPr lang="zh-CN" altLang="en-US" sz="1400" i="0" dirty="0">
              <a:solidFill>
                <a:schemeClr val="tx1"/>
              </a:solidFill>
              <a:latin typeface="Ebrima" pitchFamily="2" charset="0"/>
              <a:cs typeface="Ebrima" pitchFamily="2" charset="0"/>
            </a:endParaRPr>
          </a:p>
          <a:p>
            <a:pPr algn="ctr">
              <a:lnSpc>
                <a:spcPct val="150000"/>
              </a:lnSpc>
            </a:pPr>
            <a:r>
              <a:rPr lang="zh-CN" altLang="en-US" sz="1400" b="1" i="0" dirty="0">
                <a:solidFill>
                  <a:schemeClr val="tx1"/>
                </a:solidFill>
                <a:latin typeface="Ebrima" pitchFamily="2" charset="0"/>
                <a:ea typeface="Ebrima" pitchFamily="2" charset="0"/>
                <a:cs typeface="Ebrima" pitchFamily="2" charset="0"/>
              </a:rPr>
              <a:t>临死前，他变得很胖，全身都肿得厉害，就像一个大水桶。</a:t>
            </a:r>
            <a:endParaRPr lang="zh-CN" altLang="en-US" sz="1400" b="1" i="0" dirty="0">
              <a:solidFill>
                <a:schemeClr val="tx1"/>
              </a:solidFill>
              <a:latin typeface="Ebrima" pitchFamily="2" charset="0"/>
              <a:cs typeface="Ebrima" pitchFamily="2" charset="0"/>
            </a:endParaRPr>
          </a:p>
          <a:p>
            <a:pPr algn="ctr">
              <a:lnSpc>
                <a:spcPct val="150000"/>
              </a:lnSpc>
            </a:pPr>
            <a:r>
              <a:rPr lang="zh-CN" altLang="en-US" sz="1400" i="0" dirty="0">
                <a:solidFill>
                  <a:schemeClr val="tx1"/>
                </a:solidFill>
                <a:latin typeface="Ebrima" pitchFamily="2" charset="0"/>
                <a:ea typeface="Ebrima" pitchFamily="2" charset="0"/>
                <a:cs typeface="Ebrima" pitchFamily="2" charset="0"/>
              </a:rPr>
              <a:t>还有我的邻居——他也曾在那里工作过，作为一名起重机驾驶员。</a:t>
            </a:r>
            <a:r>
              <a:rPr lang="zh-CN" altLang="en-US" sz="1400" b="1" i="0" dirty="0">
                <a:solidFill>
                  <a:schemeClr val="tx1"/>
                </a:solidFill>
                <a:latin typeface="Ebrima" pitchFamily="2" charset="0"/>
                <a:ea typeface="Ebrima" pitchFamily="2" charset="0"/>
                <a:cs typeface="Ebrima" pitchFamily="2" charset="0"/>
              </a:rPr>
              <a:t>最后他全身的皮肤都变得很黑，像煤一样黑，而</a:t>
            </a:r>
            <a:endParaRPr lang="zh-CN" altLang="en-US" sz="1400" b="1" i="0" dirty="0">
              <a:solidFill>
                <a:schemeClr val="tx1"/>
              </a:solidFill>
              <a:latin typeface="Ebrima" pitchFamily="2" charset="0"/>
              <a:cs typeface="Ebrima" pitchFamily="2" charset="0"/>
            </a:endParaRPr>
          </a:p>
          <a:p>
            <a:pPr algn="ctr">
              <a:lnSpc>
                <a:spcPct val="150000"/>
              </a:lnSpc>
            </a:pPr>
            <a:r>
              <a:rPr lang="zh-CN" altLang="en-US" sz="1400" b="1" i="0" dirty="0">
                <a:solidFill>
                  <a:schemeClr val="tx1"/>
                </a:solidFill>
                <a:latin typeface="Ebrima" pitchFamily="2" charset="0"/>
                <a:cs typeface="Ebrima" pitchFamily="2" charset="0"/>
              </a:rPr>
              <a:t>且他的身体也缩小了，以至于到了最后，他只能穿孩子的衣服。</a:t>
            </a:r>
          </a:p>
          <a:p>
            <a:pPr algn="ctr">
              <a:lnSpc>
                <a:spcPct val="150000"/>
              </a:lnSpc>
            </a:pPr>
            <a:r>
              <a:rPr lang="zh-CN" altLang="en-US" sz="1400" i="0" dirty="0">
                <a:solidFill>
                  <a:schemeClr val="tx1"/>
                </a:solidFill>
                <a:latin typeface="Ebrima" pitchFamily="2" charset="0"/>
                <a:cs typeface="Ebrima" pitchFamily="2" charset="0"/>
              </a:rPr>
              <a:t>我不知道临死前的我会变成什么样，</a:t>
            </a:r>
          </a:p>
          <a:p>
            <a:pPr algn="ctr">
              <a:lnSpc>
                <a:spcPct val="150000"/>
              </a:lnSpc>
            </a:pPr>
            <a:r>
              <a:rPr lang="zh-CN" altLang="en-US" sz="1400" i="0" dirty="0">
                <a:solidFill>
                  <a:schemeClr val="tx1"/>
                </a:solidFill>
                <a:latin typeface="Ebrima" pitchFamily="2" charset="0"/>
                <a:cs typeface="Ebrima" pitchFamily="2" charset="0"/>
              </a:rPr>
              <a:t>我只知道：根据医生的诊断，我已经时日无多了。</a:t>
            </a:r>
          </a:p>
          <a:p>
            <a:pPr algn="ctr">
              <a:lnSpc>
                <a:spcPct val="150000"/>
              </a:lnSpc>
            </a:pPr>
            <a:r>
              <a:rPr lang="zh-CN" altLang="en-US" sz="1400" i="0" dirty="0">
                <a:solidFill>
                  <a:schemeClr val="tx1"/>
                </a:solidFill>
                <a:latin typeface="Ebrima" pitchFamily="2" charset="0"/>
                <a:cs typeface="Ebrima" pitchFamily="2" charset="0"/>
              </a:rPr>
              <a:t>当初我被派往阿富汗战场的时候，临出发前，我就已经做好了随时被一颗子弹打中脑部、一命呜呼的准备。</a:t>
            </a:r>
          </a:p>
          <a:p>
            <a:pPr algn="ctr">
              <a:lnSpc>
                <a:spcPct val="150000"/>
              </a:lnSpc>
            </a:pPr>
            <a:r>
              <a:rPr lang="zh-CN" altLang="en-US" sz="1400" i="0" dirty="0">
                <a:solidFill>
                  <a:schemeClr val="tx1"/>
                </a:solidFill>
                <a:latin typeface="Ebrima" pitchFamily="2" charset="0"/>
                <a:cs typeface="Ebrima" pitchFamily="2" charset="0"/>
              </a:rPr>
              <a:t>只不过，那时，死亡相对更容易，一枪即可毙命。</a:t>
            </a:r>
          </a:p>
        </p:txBody>
      </p:sp>
      <p:sp>
        <p:nvSpPr>
          <p:cNvPr id="1048909" name="矩形 10"/>
          <p:cNvSpPr/>
          <p:nvPr/>
        </p:nvSpPr>
        <p:spPr>
          <a:xfrm>
            <a:off x="2661588" y="420268"/>
            <a:ext cx="1440160" cy="99011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Ebrima" pitchFamily="2" charset="0"/>
                <a:ea typeface="Ebrima" pitchFamily="2" charset="0"/>
                <a:cs typeface="Ebrima" pitchFamily="2" charset="0"/>
              </a:rPr>
              <a:t>Lonely</a:t>
            </a:r>
          </a:p>
          <a:p>
            <a:pPr algn="ctr"/>
            <a:r>
              <a:rPr lang="en-US" altLang="zh-CN" b="1" dirty="0">
                <a:latin typeface="Ebrima" pitchFamily="2" charset="0"/>
                <a:ea typeface="Ebrima" pitchFamily="2" charset="0"/>
                <a:cs typeface="Ebrima" pitchFamily="2" charset="0"/>
              </a:rPr>
              <a:t>As a cloud</a:t>
            </a:r>
            <a:endParaRPr lang="zh-CN" altLang="en-US" b="1" dirty="0">
              <a:latin typeface="Ebrima" pitchFamily="2" charset="0"/>
              <a:cs typeface="Ebrima"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7" descr="rock-coast-black-amp-white.jpg"/>
          <p:cNvPicPr>
            <a:picLocks noChangeAspect="1"/>
          </p:cNvPicPr>
          <p:nvPr/>
        </p:nvPicPr>
        <p:blipFill>
          <a:blip r:embed="rId2" cstate="email"/>
          <a:srcRect t="27385" b="27385"/>
          <a:stretch>
            <a:fillRect/>
          </a:stretch>
        </p:blipFill>
        <p:spPr>
          <a:xfrm>
            <a:off x="71701" y="80348"/>
            <a:ext cx="9144000" cy="3301490"/>
          </a:xfrm>
          <a:prstGeom prst="rect">
            <a:avLst/>
          </a:prstGeom>
        </p:spPr>
      </p:pic>
      <p:sp>
        <p:nvSpPr>
          <p:cNvPr id="1048597" name="TextBox 9"/>
          <p:cNvSpPr txBox="1"/>
          <p:nvPr/>
        </p:nvSpPr>
        <p:spPr>
          <a:xfrm>
            <a:off x="295120" y="3381839"/>
            <a:ext cx="8697163" cy="1513840"/>
          </a:xfrm>
          <a:prstGeom prst="rect">
            <a:avLst/>
          </a:prstGeom>
          <a:noFill/>
        </p:spPr>
        <p:txBody>
          <a:bodyPr wrap="square" rtlCol="0">
            <a:spAutoFit/>
          </a:bodyPr>
          <a:lstStyle/>
          <a:p>
            <a:pPr algn="ctr"/>
            <a:r>
              <a:rPr lang="en-US" altLang="zh-CN" sz="2400" b="1" i="0" dirty="0">
                <a:solidFill>
                  <a:srgbClr val="000000"/>
                </a:solidFill>
                <a:latin typeface="Ebrima" pitchFamily="2" charset="0"/>
                <a:ea typeface="Ebrima" pitchFamily="2" charset="0"/>
                <a:cs typeface="Ebrima" pitchFamily="2" charset="0"/>
              </a:rPr>
              <a:t>年轻人会死，老人一定要死……</a:t>
            </a:r>
            <a:endParaRPr lang="zh-CN" altLang="en-US" sz="2400" b="1" i="0">
              <a:solidFill>
                <a:srgbClr val="000000"/>
              </a:solidFill>
            </a:endParaRPr>
          </a:p>
          <a:p>
            <a:pPr algn="ctr"/>
            <a:r>
              <a:rPr lang="en-US" altLang="zh-CN" sz="2400" b="1" i="0" dirty="0">
                <a:solidFill>
                  <a:srgbClr val="000000"/>
                </a:solidFill>
                <a:latin typeface="Ebrima" pitchFamily="2" charset="0"/>
                <a:ea typeface="Ebrima" pitchFamily="2" charset="0"/>
                <a:cs typeface="Ebrima" pitchFamily="2" charset="0"/>
              </a:rPr>
              <a:t>开始我等大家回来。我以为他们会回来，没人说自己打算永远离开，但是我现在只等待死亡，死亡不难，只是很可怕。</a:t>
            </a:r>
            <a:endParaRPr lang="zh-CN" altLang="en-US" sz="2400" b="1" i="0">
              <a:solidFill>
                <a:srgbClr val="000000"/>
              </a:solidFill>
            </a:endParaRPr>
          </a:p>
          <a:p>
            <a:pPr algn="ctr"/>
            <a:r>
              <a:rPr lang="en-US" altLang="zh-CN" sz="2400" b="1" i="0" dirty="0">
                <a:solidFill>
                  <a:srgbClr val="000000"/>
                </a:solidFill>
                <a:latin typeface="Ebrima" pitchFamily="2" charset="0"/>
                <a:ea typeface="Ebrima" pitchFamily="2" charset="0"/>
                <a:cs typeface="Ebrima" pitchFamily="2" charset="0"/>
              </a:rPr>
              <a:t>这里没有教堂，牧师不来这里，没有人听我告解。  </a:t>
            </a:r>
            <a:endParaRPr lang="zh-CN" altLang="en-US" sz="2400" b="1" i="0">
              <a:solidFill>
                <a:srgbClr val="00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512232715"/>
  <p:tag name="MH_LIBRARY" val="CONTENTS"/>
  <p:tag name="MH_TYPE" val="OTHERS"/>
  <p:tag name="ID" val="5471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chemeClr val="bg1"/>
            </a:solidFill>
            <a:latin typeface="Ebrima" pitchFamily="2" charset="0"/>
            <a:ea typeface="Ebrima" pitchFamily="2" charset="0"/>
            <a:cs typeface="Ebrima" pitchFamily="2"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3845</Words>
  <Application>Microsoft Office PowerPoint</Application>
  <PresentationFormat>全屏显示(16:9)</PresentationFormat>
  <Paragraphs>376</Paragraphs>
  <Slides>44</Slides>
  <Notes>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Antelope H</vt:lpstr>
      <vt:lpstr>Broken 15</vt:lpstr>
      <vt:lpstr>C39HrP24DmTt</vt:lpstr>
      <vt:lpstr>GungsuhChe</vt:lpstr>
      <vt:lpstr>华文中宋</vt:lpstr>
      <vt:lpstr>宋体</vt:lpstr>
      <vt:lpstr>微软雅黑</vt:lpstr>
      <vt:lpstr>Arial</vt:lpstr>
      <vt:lpstr>Arial Narrow</vt:lpstr>
      <vt:lpstr>Britannic Bold</vt:lpstr>
      <vt:lpstr>Broadway</vt:lpstr>
      <vt:lpstr>Calibri</vt:lpstr>
      <vt:lpstr>Ebrima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刘士哲(0102341)</dc:creator>
  <cp:lastModifiedBy>Highway Joy</cp:lastModifiedBy>
  <cp:revision>12</cp:revision>
  <dcterms:created xsi:type="dcterms:W3CDTF">2015-12-10T09:22:18Z</dcterms:created>
  <dcterms:modified xsi:type="dcterms:W3CDTF">2017-12-12T11:30:24Z</dcterms:modified>
</cp:coreProperties>
</file>