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83" r:id="rId5"/>
    <p:sldId id="317" r:id="rId6"/>
    <p:sldId id="287" r:id="rId7"/>
    <p:sldId id="260" r:id="rId8"/>
    <p:sldId id="306" r:id="rId9"/>
    <p:sldId id="286" r:id="rId10"/>
    <p:sldId id="324" r:id="rId11"/>
    <p:sldId id="297" r:id="rId12"/>
    <p:sldId id="300" r:id="rId13"/>
    <p:sldId id="312" r:id="rId14"/>
    <p:sldId id="319" r:id="rId15"/>
    <p:sldId id="284" r:id="rId1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>
      <p:cViewPr>
        <p:scale>
          <a:sx n="75" d="100"/>
          <a:sy n="75" d="100"/>
        </p:scale>
        <p:origin x="-912" y="-14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55976" y="2034221"/>
            <a:ext cx="446449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一起走进解忧杂货店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2754119"/>
            <a:ext cx="331236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赏析人：麦城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u=1292384082,2294950971&amp;fm=27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820" y="334645"/>
            <a:ext cx="3386455" cy="4474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Thinkpad\Desktop\PNG\1_0003_图层-20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811779" y="1522593"/>
            <a:ext cx="2577290" cy="262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Thinkpad\Desktop\PNG\1_0000_图层-2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9801" y="2833167"/>
            <a:ext cx="335383" cy="52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Thinkpad\Desktop\PNG\1_0001_图层-2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70348" y="3011473"/>
            <a:ext cx="531453" cy="51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Thinkpad\Desktop\PNG\1_0002_图层-2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61318" y="2280653"/>
            <a:ext cx="420519" cy="63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Thinkpad\Desktop\PNG\1_0000_渐变映射-2-副本-9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26037" y="1363057"/>
            <a:ext cx="360040" cy="31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Thinkpad\Desktop\PNG\1_0000_渐变映射-2-副本-9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2322" y="2412021"/>
            <a:ext cx="360040" cy="31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53"/>
          <p:cNvSpPr txBox="1">
            <a:spLocks noChangeArrowheads="1"/>
          </p:cNvSpPr>
          <p:nvPr/>
        </p:nvSpPr>
        <p:spPr bwMode="auto">
          <a:xfrm>
            <a:off x="1731569" y="2248268"/>
            <a:ext cx="1550501" cy="6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1600" b="0" kern="0" spc="-15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 algn="l"/>
            <a:endParaRPr lang="zh-CN" altLang="en-US" sz="1800" kern="1200" spc="0">
              <a:solidFill>
                <a:schemeClr val="tx1"/>
              </a:solidFill>
              <a:latin typeface="+mn-lt"/>
              <a:ea typeface="+mn-ea"/>
            </a:endParaRPr>
          </a:p>
          <a:p>
            <a:pPr algn="l"/>
            <a:r>
              <a:rPr lang="zh-CN" altLang="en-US" sz="1800" kern="1200" spc="0">
                <a:solidFill>
                  <a:schemeClr val="tx1"/>
                </a:solidFill>
                <a:latin typeface="+mn-lt"/>
                <a:ea typeface="+mn-ea"/>
              </a:rPr>
              <a:t>           喊麦</a:t>
            </a:r>
            <a:endParaRPr lang="zh-CN" altLang="en-US" sz="1800" kern="1200" spc="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14" name="Picture 4" descr="C:\Users\Thinkpad\Desktop\PNG\1_0000_渐变映射-2-副本-9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31759" y="3624361"/>
            <a:ext cx="360040" cy="31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53"/>
          <p:cNvSpPr txBox="1">
            <a:spLocks noChangeArrowheads="1"/>
          </p:cNvSpPr>
          <p:nvPr/>
        </p:nvSpPr>
        <p:spPr bwMode="auto">
          <a:xfrm>
            <a:off x="2003347" y="3522287"/>
            <a:ext cx="1628412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1600" b="0" kern="0" spc="-15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 algn="ctr"/>
            <a:r>
              <a:rPr lang="zh-CN" altLang="en-US" sz="1800" kern="1200" spc="0">
                <a:solidFill>
                  <a:schemeClr val="tx1"/>
                </a:solidFill>
                <a:latin typeface="+mn-lt"/>
                <a:ea typeface="+mn-ea"/>
              </a:rPr>
              <a:t>乱吃</a:t>
            </a:r>
            <a:endParaRPr lang="zh-CN" altLang="en-US" dirty="0"/>
          </a:p>
        </p:txBody>
      </p:sp>
      <p:pic>
        <p:nvPicPr>
          <p:cNvPr id="20" name="Picture 5" descr="F:\360安全浏览器下载\水墨\1402\chinaz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15184" y="2602334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E:\PPT\PPT中国风元素\水墨祥云\水墨祥云\01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6389069" y="2128707"/>
            <a:ext cx="909200" cy="56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20978" y="123478"/>
            <a:ext cx="39604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底层人实现自我价值：浅谈快手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83485" y="1387475"/>
            <a:ext cx="1159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自虐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Thinkpad\Desktop\PNG\1_0008_图层-16-副本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5400000">
            <a:off x="3693381" y="1999970"/>
            <a:ext cx="131026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hinkpad\Desktop\PNG\1_0008_图层-16-副本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19688029">
            <a:off x="4471087" y="951563"/>
            <a:ext cx="131026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hinkpad\Desktop\PNG\1_0008_图层-16-副本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12734486">
            <a:off x="3099631" y="804694"/>
            <a:ext cx="131026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31863" y="1790793"/>
            <a:ext cx="2120938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 kern="0" spc="-15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 algn="l"/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录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制视频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9354" y="1710096"/>
            <a:ext cx="2170998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 kern="0" spc="-15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社会和别人认可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6680366" y="2122230"/>
            <a:ext cx="2463634" cy="302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77240" y="469265"/>
            <a:ext cx="2713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ym typeface="+mn-ea"/>
              </a:rPr>
              <a:t>成年人做什么事都有动机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563620" y="3877310"/>
            <a:ext cx="174879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2000" b="1" kern="0" spc="-15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赚取广告费</a:t>
            </a:r>
            <a:endParaRPr lang="zh-CN" altLang="en-US" sz="2000" b="1" kern="0" spc="-1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763688" y="1167044"/>
            <a:ext cx="1643145" cy="3399378"/>
            <a:chOff x="3186113" y="692150"/>
            <a:chExt cx="3060700" cy="5905500"/>
          </a:xfrm>
        </p:grpSpPr>
        <p:pic>
          <p:nvPicPr>
            <p:cNvPr id="7" name="Picture 2" descr="1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186113" y="692150"/>
              <a:ext cx="3060700" cy="590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3492497" y="1737403"/>
              <a:ext cx="1973821" cy="641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b="1" dirty="0" smtClean="0">
                  <a:ea typeface="宋体" panose="02010600030101010101" pitchFamily="2" charset="-122"/>
                </a:rPr>
                <a:t>标题</a:t>
              </a:r>
              <a:r>
                <a:rPr lang="zh-CN" altLang="en-US" sz="1600" b="1" dirty="0" smtClean="0">
                  <a:ea typeface="宋体" panose="02010600030101010101" pitchFamily="2" charset="-122"/>
                </a:rPr>
                <a:t>内容</a:t>
              </a:r>
              <a:endParaRPr lang="zh-CN" altLang="zh-CN" sz="1600" b="1" dirty="0">
                <a:ea typeface="宋体" panose="02010600030101010101" pitchFamily="2" charset="-122"/>
              </a:endParaRP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3563664" y="2882258"/>
              <a:ext cx="2305597" cy="1764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b="1" dirty="0" smtClean="0">
                  <a:ea typeface="宋体" panose="02010600030101010101" pitchFamily="2" charset="-122"/>
                </a:rPr>
                <a:t>点击此处添加文本单击此处添加文本内容单击此处添加文本内容</a:t>
              </a:r>
              <a:endParaRPr lang="zh-CN" altLang="en-US" sz="1200" b="1" dirty="0"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779912" y="1167044"/>
            <a:ext cx="1643145" cy="3399378"/>
            <a:chOff x="3186113" y="692150"/>
            <a:chExt cx="3060700" cy="5905500"/>
          </a:xfrm>
        </p:grpSpPr>
        <p:pic>
          <p:nvPicPr>
            <p:cNvPr id="11" name="Picture 2" descr="1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186113" y="692150"/>
              <a:ext cx="3060700" cy="590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3492497" y="1737403"/>
              <a:ext cx="1973821" cy="641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b="1" dirty="0" smtClean="0">
                  <a:ea typeface="宋体" panose="02010600030101010101" pitchFamily="2" charset="-122"/>
                </a:rPr>
                <a:t>标题</a:t>
              </a:r>
              <a:r>
                <a:rPr lang="zh-CN" altLang="en-US" sz="1600" b="1" dirty="0" smtClean="0">
                  <a:ea typeface="宋体" panose="02010600030101010101" pitchFamily="2" charset="-122"/>
                </a:rPr>
                <a:t>内容</a:t>
              </a:r>
              <a:endParaRPr lang="zh-CN" altLang="zh-CN" sz="1600" b="1" dirty="0">
                <a:ea typeface="宋体" panose="02010600030101010101" pitchFamily="2" charset="-122"/>
              </a:endParaRP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3563664" y="2882258"/>
              <a:ext cx="2305597" cy="1764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b="1" dirty="0" smtClean="0">
                  <a:ea typeface="宋体" panose="02010600030101010101" pitchFamily="2" charset="-122"/>
                </a:rPr>
                <a:t>点击此处添加文本单击此处添加文本内容单击此处添加文本内容</a:t>
              </a:r>
              <a:endParaRPr lang="zh-CN" altLang="en-US" sz="1200" b="1" dirty="0">
                <a:ea typeface="宋体" panose="0201060003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703594" y="1167044"/>
            <a:ext cx="1643145" cy="3399378"/>
            <a:chOff x="3186113" y="692150"/>
            <a:chExt cx="3060700" cy="5905500"/>
          </a:xfrm>
        </p:grpSpPr>
        <p:pic>
          <p:nvPicPr>
            <p:cNvPr id="18" name="Picture 2" descr="1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186113" y="692150"/>
              <a:ext cx="3060700" cy="590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3"/>
            <p:cNvSpPr txBox="1">
              <a:spLocks noChangeArrowheads="1"/>
            </p:cNvSpPr>
            <p:nvPr/>
          </p:nvSpPr>
          <p:spPr bwMode="auto">
            <a:xfrm>
              <a:off x="3492497" y="1737403"/>
              <a:ext cx="1973821" cy="641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b="1" dirty="0" smtClean="0">
                  <a:ea typeface="宋体" panose="02010600030101010101" pitchFamily="2" charset="-122"/>
                </a:rPr>
                <a:t>标题</a:t>
              </a:r>
              <a:r>
                <a:rPr lang="zh-CN" altLang="en-US" sz="1600" b="1" dirty="0" smtClean="0">
                  <a:ea typeface="宋体" panose="02010600030101010101" pitchFamily="2" charset="-122"/>
                </a:rPr>
                <a:t>内容</a:t>
              </a:r>
              <a:endParaRPr lang="zh-CN" altLang="zh-CN" sz="1600" b="1" dirty="0">
                <a:ea typeface="宋体" panose="02010600030101010101" pitchFamily="2" charset="-122"/>
              </a:endParaRPr>
            </a:p>
          </p:txBody>
        </p:sp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3563664" y="2882258"/>
              <a:ext cx="2305597" cy="1764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b="1" dirty="0" smtClean="0">
                  <a:ea typeface="宋体" panose="02010600030101010101" pitchFamily="2" charset="-122"/>
                </a:rPr>
                <a:t>点击此处添加文本单击此处添加文本内容单击此处添加文本内容</a:t>
              </a:r>
              <a:endParaRPr lang="zh-CN" altLang="en-US" sz="1200" b="1" dirty="0">
                <a:ea typeface="宋体" panose="02010600030101010101" pitchFamily="2" charset="-122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20978" y="123478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单击此处添加标题文字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>
            <a:biLevel thresh="50000"/>
          </a:blip>
          <a:stretch>
            <a:fillRect/>
          </a:stretch>
        </p:blipFill>
        <p:spPr>
          <a:xfrm>
            <a:off x="2051720" y="1949971"/>
            <a:ext cx="1665114" cy="2572737"/>
          </a:xfrm>
          <a:prstGeom prst="rect">
            <a:avLst/>
          </a:prstGeom>
          <a:effectLst>
            <a:outerShdw blurRad="292100" dist="88900" dir="16200000" rotWithShape="0">
              <a:prstClr val="black">
                <a:alpha val="27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biLevel thresh="50000"/>
          </a:blip>
          <a:stretch>
            <a:fillRect/>
          </a:stretch>
        </p:blipFill>
        <p:spPr>
          <a:xfrm>
            <a:off x="5507881" y="1963425"/>
            <a:ext cx="1656407" cy="2559283"/>
          </a:xfrm>
          <a:prstGeom prst="rect">
            <a:avLst/>
          </a:prstGeom>
          <a:effectLst>
            <a:outerShdw blurRad="292100" dist="88900" dir="16200000" rotWithShape="0">
              <a:prstClr val="black">
                <a:alpha val="27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>
            <a:biLevel thresh="75000"/>
          </a:blip>
          <a:stretch>
            <a:fillRect/>
          </a:stretch>
        </p:blipFill>
        <p:spPr>
          <a:xfrm>
            <a:off x="3539764" y="1293239"/>
            <a:ext cx="2225610" cy="34387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5976" y="2282232"/>
            <a:ext cx="1276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noProof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</a:t>
            </a:r>
            <a:r>
              <a:rPr lang="zh-CN" altLang="en-US" sz="1400" kern="0" noProof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添</a:t>
            </a:r>
            <a:endParaRPr lang="en-US" altLang="zh-CN" sz="1400" kern="0" noProof="0" dirty="0" smtClean="0">
              <a:solidFill>
                <a:sysClr val="windowText" lastClr="000000">
                  <a:lumMod val="75000"/>
                  <a:lumOff val="2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noProof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</a:t>
            </a:r>
            <a:r>
              <a:rPr lang="zh-CN" altLang="en-US" sz="1400" kern="0" noProof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文本</a:t>
            </a:r>
            <a:r>
              <a:rPr lang="zh-CN" altLang="en-US" sz="1400" kern="0" noProof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内容单击此处添加文本内容单击</a:t>
            </a:r>
            <a:endParaRPr kumimoji="0" lang="en-US" altLang="zh-CN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7783" y="2288959"/>
            <a:ext cx="1276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noProof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</a:t>
            </a:r>
            <a:r>
              <a:rPr lang="zh-CN" altLang="en-US" sz="1400" kern="0" noProof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添</a:t>
            </a:r>
            <a:endParaRPr lang="en-US" altLang="zh-CN" sz="1400" kern="0" noProof="0" dirty="0" smtClean="0">
              <a:solidFill>
                <a:sysClr val="windowText" lastClr="000000">
                  <a:lumMod val="75000"/>
                  <a:lumOff val="2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noProof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</a:t>
            </a:r>
            <a:r>
              <a:rPr lang="zh-CN" altLang="en-US" sz="1400" kern="0" noProof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文本</a:t>
            </a:r>
            <a:r>
              <a:rPr lang="zh-CN" altLang="en-US" sz="1400" kern="0" noProof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内容单击此处添加文本内容单击</a:t>
            </a:r>
            <a:endParaRPr kumimoji="0" lang="en-US" altLang="zh-CN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57046" y="1704183"/>
            <a:ext cx="17910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noProof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</a:t>
            </a:r>
            <a:r>
              <a:rPr lang="zh-CN" altLang="en-US" sz="1400" kern="0" noProof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添加文本</a:t>
            </a:r>
            <a:endParaRPr lang="en-US" altLang="zh-CN" sz="1400" kern="0" noProof="0" dirty="0" smtClean="0">
              <a:solidFill>
                <a:sysClr val="windowText" lastClr="000000">
                  <a:lumMod val="75000"/>
                  <a:lumOff val="2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noProof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内容单击此处添加文本内容</a:t>
            </a:r>
            <a:r>
              <a:rPr lang="zh-CN" altLang="en-US" sz="14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单击此处添加文本</a:t>
            </a:r>
            <a:r>
              <a:rPr lang="zh-CN" altLang="en-US" sz="14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内容单击此处添加文本内容单击此</a:t>
            </a:r>
            <a:endParaRPr kumimoji="0" lang="en-US" altLang="zh-CN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0978" y="123478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单击此处添加标题文字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99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99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149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149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84032" y="4789190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378" y="94861"/>
            <a:ext cx="4571622" cy="492516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87237" y="2248584"/>
            <a:ext cx="36095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感谢您的欣赏！</a:t>
            </a:r>
            <a:endParaRPr lang="zh-CN" altLang="en-US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欢迎指正和交流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Thinkpad\Desktop\PNG\1_0002_图层-5-副本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914510" y="2107045"/>
            <a:ext cx="2016491" cy="186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377775" y="2694449"/>
            <a:ext cx="108987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作者简介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648624" y="2213169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壹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Picture 3" descr="C:\Users\Thinkpad\Desktop\PNG\1_0002_图层-5-副本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673501" y="2138614"/>
            <a:ext cx="2016491" cy="186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136766" y="2694267"/>
            <a:ext cx="108987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故事梗概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情节梳理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407615" y="2244737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贰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Picture 3" descr="C:\Users\Thinkpad\Desktop\PNG\1_0002_图层-5-副本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432491" y="2126825"/>
            <a:ext cx="2016491" cy="186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914171" y="2668509"/>
            <a:ext cx="108987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几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点思考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166606" y="2232949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叁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" name="Picture 3" descr="C:\Users\Thinkpad\Desktop\PNG\1_0002_图层-5-副本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191483" y="2138614"/>
            <a:ext cx="2016491" cy="186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627443" y="2706332"/>
            <a:ext cx="108987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讨论交流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5000"/>
              </a:lnSpc>
            </a:pP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925597" y="2244737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肆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945803" y="851018"/>
            <a:ext cx="3143657" cy="1180384"/>
            <a:chOff x="945803" y="915566"/>
            <a:chExt cx="3143657" cy="1180384"/>
          </a:xfrm>
        </p:grpSpPr>
        <p:pic>
          <p:nvPicPr>
            <p:cNvPr id="32" name="Picture 2" descr="C:\Users\Thinkpad\Desktop\PNG\1_0001_图层-6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45803" y="915566"/>
              <a:ext cx="3143657" cy="1180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矩形 32"/>
            <p:cNvSpPr/>
            <p:nvPr/>
          </p:nvSpPr>
          <p:spPr>
            <a:xfrm>
              <a:off x="1525945" y="1138982"/>
              <a:ext cx="1245855" cy="7215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4" name="Picture 272" descr="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78070" y="490978"/>
            <a:ext cx="1579746" cy="120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79685E-6 L 0.24688 1.79685E-6 " pathEditMode="relative" rAng="0" ptsTypes="AA">
                                      <p:cBhvr>
                                        <p:cTn id="10" dur="2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  <p:bldP spid="26" grpId="0"/>
      <p:bldP spid="27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3461846" y="1015325"/>
            <a:ext cx="4572000" cy="37592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6" tIns="40808" rIns="81616" bIns="40808" anchor="ctr">
            <a:spAutoFit/>
          </a:bodyPr>
          <a:lstStyle/>
          <a:p>
            <a:pPr defTabSz="815975">
              <a:lnSpc>
                <a:spcPct val="12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作者简介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： 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vie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040" y="68580"/>
            <a:ext cx="9011920" cy="5285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=575688095,658390340&amp;fm=27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285" y="521970"/>
            <a:ext cx="8913495" cy="4658995"/>
          </a:xfrm>
          <a:prstGeom prst="rect">
            <a:avLst/>
          </a:prstGeom>
        </p:spPr>
      </p:pic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3035797" y="1558975"/>
            <a:ext cx="2968625" cy="2968625"/>
          </a:xfrm>
          <a:prstGeom prst="ellipse">
            <a:avLst/>
          </a:prstGeom>
          <a:noFill/>
          <a:ln w="57150" cap="flat" cmpd="sng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txBody>
          <a:bodyPr wrap="none" anchor="ctr"/>
          <a:lstStyle/>
          <a:p>
            <a:pPr algn="l"/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410027" y="1954263"/>
            <a:ext cx="2308225" cy="2074862"/>
            <a:chOff x="3367088" y="2746375"/>
            <a:chExt cx="2308225" cy="2074862"/>
          </a:xfrm>
          <a:effectLst/>
        </p:grpSpPr>
        <p:sp>
          <p:nvSpPr>
            <p:cNvPr id="8" name="Line 17"/>
            <p:cNvSpPr>
              <a:spLocks noChangeShapeType="1"/>
            </p:cNvSpPr>
            <p:nvPr/>
          </p:nvSpPr>
          <p:spPr bwMode="auto">
            <a:xfrm>
              <a:off x="4527550" y="2746375"/>
              <a:ext cx="0" cy="1109662"/>
            </a:xfrm>
            <a:prstGeom prst="line">
              <a:avLst/>
            </a:prstGeom>
            <a:noFill/>
            <a:ln w="38100" cap="flat" cmpd="sng">
              <a:solidFill>
                <a:schemeClr val="tx1">
                  <a:lumMod val="50000"/>
                  <a:lumOff val="50000"/>
                </a:schemeClr>
              </a:solidFill>
              <a:round/>
              <a:head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Line 22"/>
            <p:cNvSpPr>
              <a:spLocks noChangeShapeType="1"/>
            </p:cNvSpPr>
            <p:nvPr/>
          </p:nvSpPr>
          <p:spPr bwMode="auto">
            <a:xfrm flipV="1">
              <a:off x="3767138" y="3856037"/>
              <a:ext cx="760412" cy="941388"/>
            </a:xfrm>
            <a:prstGeom prst="line">
              <a:avLst/>
            </a:prstGeom>
            <a:noFill/>
            <a:ln w="38100" cap="flat" cmpd="sng">
              <a:solidFill>
                <a:schemeClr val="tx1">
                  <a:lumMod val="50000"/>
                  <a:lumOff val="50000"/>
                </a:schemeClr>
              </a:solidFill>
              <a:round/>
              <a:head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Line 23"/>
            <p:cNvSpPr>
              <a:spLocks noChangeShapeType="1"/>
            </p:cNvSpPr>
            <p:nvPr/>
          </p:nvSpPr>
          <p:spPr bwMode="auto">
            <a:xfrm>
              <a:off x="3367088" y="3581400"/>
              <a:ext cx="1160462" cy="274637"/>
            </a:xfrm>
            <a:prstGeom prst="line">
              <a:avLst/>
            </a:prstGeom>
            <a:noFill/>
            <a:ln w="38100" cap="flat" cmpd="sng">
              <a:solidFill>
                <a:schemeClr val="tx1">
                  <a:lumMod val="50000"/>
                  <a:lumOff val="50000"/>
                </a:schemeClr>
              </a:solidFill>
              <a:round/>
              <a:head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Line 24"/>
            <p:cNvSpPr>
              <a:spLocks noChangeShapeType="1"/>
            </p:cNvSpPr>
            <p:nvPr/>
          </p:nvSpPr>
          <p:spPr bwMode="auto">
            <a:xfrm flipH="1">
              <a:off x="4527550" y="3581400"/>
              <a:ext cx="1147763" cy="274637"/>
            </a:xfrm>
            <a:prstGeom prst="line">
              <a:avLst/>
            </a:prstGeom>
            <a:noFill/>
            <a:ln w="38100" cap="flat" cmpd="sng">
              <a:solidFill>
                <a:schemeClr val="tx1">
                  <a:lumMod val="50000"/>
                  <a:lumOff val="50000"/>
                </a:schemeClr>
              </a:solidFill>
              <a:round/>
              <a:head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Line 25"/>
            <p:cNvSpPr>
              <a:spLocks noChangeShapeType="1"/>
            </p:cNvSpPr>
            <p:nvPr/>
          </p:nvSpPr>
          <p:spPr bwMode="auto">
            <a:xfrm flipH="1" flipV="1">
              <a:off x="4527550" y="3856037"/>
              <a:ext cx="739775" cy="965200"/>
            </a:xfrm>
            <a:prstGeom prst="line">
              <a:avLst/>
            </a:prstGeom>
            <a:noFill/>
            <a:ln w="38100" cap="flat" cmpd="sng">
              <a:solidFill>
                <a:schemeClr val="tx1">
                  <a:lumMod val="50000"/>
                  <a:lumOff val="50000"/>
                </a:schemeClr>
              </a:solidFill>
              <a:round/>
              <a:head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043968" y="3832198"/>
            <a:ext cx="1455192" cy="1390803"/>
            <a:chOff x="3754708" y="2261469"/>
            <a:chExt cx="1455192" cy="1390803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4708" y="2261469"/>
              <a:ext cx="1455192" cy="1390803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4021408" y="2714859"/>
              <a:ext cx="106045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曾孙：浪矢骏浩</a:t>
              </a:r>
              <a:endParaRPr lang="zh-CN" altLang="en-US" sz="1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839135" y="627534"/>
            <a:ext cx="1455192" cy="1390803"/>
            <a:chOff x="3754708" y="2261469"/>
            <a:chExt cx="1455192" cy="1390803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4708" y="2261469"/>
              <a:ext cx="1455192" cy="1390803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4021297" y="2715107"/>
              <a:ext cx="911225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685448" y="1904098"/>
            <a:ext cx="1455192" cy="1390803"/>
            <a:chOff x="3754708" y="2261469"/>
            <a:chExt cx="1455192" cy="1390803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4708" y="2261469"/>
              <a:ext cx="1455192" cy="1390803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3940763" y="2714859"/>
              <a:ext cx="113030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儿子：浪矢贵之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839135" y="2320685"/>
            <a:ext cx="1455192" cy="1390803"/>
            <a:chOff x="3754708" y="2261469"/>
            <a:chExt cx="1455192" cy="1390803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4708" y="2261469"/>
              <a:ext cx="1455192" cy="1390803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881708" y="2606274"/>
              <a:ext cx="110807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主人公：浪矢雄治</a:t>
              </a:r>
              <a:endParaRPr lang="zh-CN" altLang="en-US" sz="1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587177" y="3790489"/>
            <a:ext cx="1455192" cy="1390803"/>
            <a:chOff x="3754708" y="2261469"/>
            <a:chExt cx="1455192" cy="1390803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4708" y="2261469"/>
              <a:ext cx="1455192" cy="1390803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4027012" y="2541752"/>
              <a:ext cx="911225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一生爱人：皆月晓子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061210" y="1999119"/>
            <a:ext cx="1455192" cy="1390803"/>
            <a:chOff x="3754708" y="2261469"/>
            <a:chExt cx="1455192" cy="1390803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4708" y="2261469"/>
              <a:ext cx="1455192" cy="1390803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4026377" y="2583027"/>
              <a:ext cx="911225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丸光园院长：皆月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20978" y="123478"/>
            <a:ext cx="39604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故事梗概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Thinkpad\Desktop\PNG\1_0000_图层-11-副本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895434" y="1429733"/>
            <a:ext cx="1907076" cy="155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Thinkpad\Desktop\PNG\1_0001_图层-1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4104" y="1429733"/>
            <a:ext cx="1907076" cy="155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3"/>
          <p:cNvSpPr txBox="1">
            <a:spLocks noChangeArrowheads="1"/>
          </p:cNvSpPr>
          <p:nvPr/>
        </p:nvSpPr>
        <p:spPr bwMode="auto">
          <a:xfrm>
            <a:off x="3295596" y="1326783"/>
            <a:ext cx="509517" cy="12941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2800" b="1">
                <a:solidFill>
                  <a:schemeClr val="bg1"/>
                </a:solidFill>
                <a:latin typeface="方正古隶简体" pitchFamily="65" charset="-122"/>
                <a:ea typeface="方正古隶简体" pitchFamily="65" charset="-122"/>
              </a:defRPr>
            </a:lvl1pPr>
          </a:lstStyle>
          <a:p>
            <a:r>
              <a:rPr lang="en-US" altLang="zh-CN" sz="6600" dirty="0" smtClean="0">
                <a:solidFill>
                  <a:schemeClr val="tx1"/>
                </a:solidFill>
              </a:rPr>
              <a:t>1</a:t>
            </a:r>
            <a:endParaRPr lang="en-US" altLang="zh-CN" sz="6600" dirty="0">
              <a:solidFill>
                <a:schemeClr val="tx1"/>
              </a:solidFill>
            </a:endParaRPr>
          </a:p>
        </p:txBody>
      </p:sp>
      <p:sp>
        <p:nvSpPr>
          <p:cNvPr id="9" name="Text Box 53"/>
          <p:cNvSpPr txBox="1">
            <a:spLocks noChangeArrowheads="1"/>
          </p:cNvSpPr>
          <p:nvPr/>
        </p:nvSpPr>
        <p:spPr bwMode="auto">
          <a:xfrm>
            <a:off x="5237543" y="1370211"/>
            <a:ext cx="509517" cy="12941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2800" b="1">
                <a:solidFill>
                  <a:schemeClr val="bg1"/>
                </a:solidFill>
                <a:latin typeface="方正古隶简体" pitchFamily="65" charset="-122"/>
                <a:ea typeface="方正古隶简体" pitchFamily="65" charset="-122"/>
              </a:defRPr>
            </a:lvl1pPr>
          </a:lstStyle>
          <a:p>
            <a:r>
              <a:rPr lang="en-US" altLang="zh-CN" sz="6600" dirty="0" smtClean="0">
                <a:solidFill>
                  <a:schemeClr val="tx1"/>
                </a:solidFill>
              </a:rPr>
              <a:t>2</a:t>
            </a:r>
            <a:endParaRPr lang="en-US" altLang="zh-CN" sz="6600" dirty="0">
              <a:solidFill>
                <a:schemeClr val="tx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960120" y="1370330"/>
            <a:ext cx="1830070" cy="3280410"/>
          </a:xfrm>
          <a:prstGeom prst="roundRect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804626" y="1228998"/>
            <a:ext cx="686121" cy="710798"/>
            <a:chOff x="611560" y="1470114"/>
            <a:chExt cx="864096" cy="895175"/>
          </a:xfrm>
        </p:grpSpPr>
        <p:pic>
          <p:nvPicPr>
            <p:cNvPr id="12" name="Picture 4" descr="C:\Users\Thinkpad\Desktop\PNG\1_0000_渐变映射-2-副本-9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11560" y="1599515"/>
              <a:ext cx="864096" cy="765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53"/>
            <p:cNvSpPr txBox="1">
              <a:spLocks noChangeArrowheads="1"/>
            </p:cNvSpPr>
            <p:nvPr/>
          </p:nvSpPr>
          <p:spPr bwMode="auto">
            <a:xfrm>
              <a:off x="755577" y="1470114"/>
              <a:ext cx="486937" cy="85008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lnSpc>
                  <a:spcPct val="125000"/>
                </a:lnSpc>
                <a:defRPr sz="2800" b="1">
                  <a:solidFill>
                    <a:schemeClr val="bg1"/>
                  </a:solidFill>
                  <a:latin typeface="方正古隶简体" pitchFamily="65" charset="-122"/>
                  <a:ea typeface="方正古隶简体" pitchFamily="65" charset="-122"/>
                </a:defRPr>
              </a:lvl1pPr>
            </a:lstStyle>
            <a:p>
              <a:r>
                <a:rPr lang="en-US" altLang="zh-CN" sz="3200" dirty="0" smtClean="0"/>
                <a:t>1</a:t>
              </a:r>
              <a:endParaRPr lang="en-US" altLang="zh-CN" sz="32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74220" y="1843179"/>
            <a:ext cx="1490583" cy="2327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 kern="0" spc="-15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问：我想考一百分，但同时我什么也不想做，该怎么办？</a:t>
            </a:r>
            <a:endParaRPr lang="zh-CN" altLang="en-US" dirty="0"/>
          </a:p>
          <a:p>
            <a:r>
              <a:rPr lang="zh-CN" altLang="en-US" dirty="0"/>
              <a:t>答：那就请老师出一份关于你的试卷，比如爱好、生日。你肯定了解自己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19" name="圆角矩形 18"/>
          <p:cNvSpPr/>
          <p:nvPr/>
        </p:nvSpPr>
        <p:spPr>
          <a:xfrm>
            <a:off x="6414135" y="1370965"/>
            <a:ext cx="1830070" cy="3280410"/>
          </a:xfrm>
          <a:prstGeom prst="roundRect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6258845" y="1228998"/>
            <a:ext cx="686121" cy="710798"/>
            <a:chOff x="611560" y="1470114"/>
            <a:chExt cx="864096" cy="895175"/>
          </a:xfrm>
        </p:grpSpPr>
        <p:pic>
          <p:nvPicPr>
            <p:cNvPr id="21" name="Picture 4" descr="C:\Users\Thinkpad\Desktop\PNG\1_0000_渐变映射-2-副本-9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11560" y="1599515"/>
              <a:ext cx="864096" cy="765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 Box 53"/>
            <p:cNvSpPr txBox="1">
              <a:spLocks noChangeArrowheads="1"/>
            </p:cNvSpPr>
            <p:nvPr/>
          </p:nvSpPr>
          <p:spPr bwMode="auto">
            <a:xfrm>
              <a:off x="755577" y="1470114"/>
              <a:ext cx="486937" cy="85008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lnSpc>
                  <a:spcPct val="125000"/>
                </a:lnSpc>
                <a:defRPr sz="2800" b="1">
                  <a:solidFill>
                    <a:schemeClr val="bg1"/>
                  </a:solidFill>
                  <a:latin typeface="方正古隶简体" pitchFamily="65" charset="-122"/>
                  <a:ea typeface="方正古隶简体" pitchFamily="65" charset="-122"/>
                </a:defRPr>
              </a:lvl1pPr>
            </a:lstStyle>
            <a:p>
              <a:r>
                <a:rPr lang="en-US" altLang="zh-CN" sz="3200" dirty="0" smtClean="0"/>
                <a:t>2</a:t>
              </a:r>
              <a:endParaRPr lang="en-US" altLang="zh-CN" sz="32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662729" y="1618389"/>
            <a:ext cx="1490583" cy="316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 kern="0" spc="-15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问：我想模仿王选手单脚站立击球，可是怎么也打不出全垒打，我该怎么办？</a:t>
            </a:r>
            <a:endParaRPr lang="zh-CN" altLang="en-US" dirty="0"/>
          </a:p>
          <a:p>
            <a:r>
              <a:rPr lang="zh-CN" altLang="en-US" dirty="0"/>
              <a:t>答：先从单脚开始，然后再挑战双脚怎么样？如果不行再加一只脚，三只脚试试，开始的时候不要太勉强</a:t>
            </a:r>
            <a:endParaRPr lang="zh-CN" altLang="en-US" dirty="0"/>
          </a:p>
        </p:txBody>
      </p:sp>
      <p:pic>
        <p:nvPicPr>
          <p:cNvPr id="24" name="Picture 4" descr="C:\Users\lenovo\Desktop\0062y3Y4zy75CtC27oxbd.png0062y3Y4zy75CtC27oxbd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 bwMode="auto">
          <a:xfrm>
            <a:off x="2895600" y="3248025"/>
            <a:ext cx="3166110" cy="178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20978" y="123478"/>
            <a:ext cx="39604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面对小孩子的心态：机灵、幽默却不敷衍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bldLvl="0" animBg="1"/>
      <p:bldP spid="14" grpId="0"/>
      <p:bldP spid="19" grpId="0" bldLvl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801750" y="1340535"/>
            <a:ext cx="2383532" cy="2257425"/>
            <a:chOff x="1269157" y="1347614"/>
            <a:chExt cx="2383532" cy="2257425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47664" y="1347614"/>
              <a:ext cx="2105025" cy="2257425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269157" y="1561605"/>
              <a:ext cx="1057275" cy="10287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509762" y="1814345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196863" y="1341273"/>
            <a:ext cx="2383532" cy="2257425"/>
            <a:chOff x="3779523" y="1339462"/>
            <a:chExt cx="2383532" cy="2257425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058030" y="1339462"/>
              <a:ext cx="2105025" cy="2257425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779523" y="1553453"/>
              <a:ext cx="1057275" cy="102870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4020128" y="1806193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580112" y="1332382"/>
            <a:ext cx="2383532" cy="2257425"/>
            <a:chOff x="6184234" y="1339461"/>
            <a:chExt cx="2383532" cy="2257425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462741" y="1339461"/>
              <a:ext cx="2105025" cy="2257425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184234" y="1553452"/>
              <a:ext cx="1057275" cy="102870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6424839" y="1806192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695889" y="2387381"/>
            <a:ext cx="112754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克朗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96050" y="2387380"/>
            <a:ext cx="112754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晴美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66221" y="3489851"/>
            <a:ext cx="2053358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坚持音乐多年的流浪歌手，徘徊继承父亲鱼店还是继续自己的音乐边缘</a:t>
            </a:r>
            <a:endParaRPr lang="zh-CN" alt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5884452" y="3487369"/>
            <a:ext cx="2053358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父母双亡，被姨婆从丸光园收养的孤儿，姨公病重，高中学历，渴望经济独立，回报养父母。因此走上陪酒、做情人的路</a:t>
            </a:r>
            <a:endParaRPr lang="zh-CN" alt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120978" y="123478"/>
            <a:ext cx="39604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情节梗概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07510" y="238760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浩介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72790" y="3489960"/>
            <a:ext cx="25101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dirty="0"/>
              <a:t>父亲生意失败，在潜逃之际独自离开，父母因此无路可走选择自杀，后来虽然成功但隐瞒身世，极少说话</a:t>
            </a:r>
            <a:endParaRPr lang="zh-CN" altLang="en-US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V="1">
            <a:off x="3628999" y="2015163"/>
            <a:ext cx="679431" cy="57786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628999" y="2881059"/>
            <a:ext cx="679431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628999" y="3169091"/>
            <a:ext cx="679431" cy="64807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755576" y="2232987"/>
            <a:ext cx="1152127" cy="1296144"/>
            <a:chOff x="1187624" y="2258908"/>
            <a:chExt cx="1152127" cy="12961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87624" y="2258908"/>
              <a:ext cx="1152127" cy="129614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215047" y="2583814"/>
              <a:ext cx="109728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浪矢爷爷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483768" y="2232987"/>
            <a:ext cx="1152127" cy="1296144"/>
            <a:chOff x="2846201" y="2258908"/>
            <a:chExt cx="1152127" cy="129614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46201" y="2258908"/>
              <a:ext cx="1152127" cy="129614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009871" y="2400513"/>
              <a:ext cx="824230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敦也幸平翔太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308430" y="1059582"/>
            <a:ext cx="1264785" cy="1205126"/>
            <a:chOff x="4596462" y="1085503"/>
            <a:chExt cx="1264785" cy="1205126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4596462" y="1085503"/>
              <a:ext cx="1264785" cy="120512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788024" y="1491630"/>
              <a:ext cx="864096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克朗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308430" y="2324005"/>
            <a:ext cx="1264785" cy="1205126"/>
            <a:chOff x="4596462" y="2349926"/>
            <a:chExt cx="1264785" cy="1205126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4596462" y="2349926"/>
              <a:ext cx="1264785" cy="120512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4796806" y="2767823"/>
              <a:ext cx="864096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浩介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308429" y="3572951"/>
            <a:ext cx="1264785" cy="1205126"/>
            <a:chOff x="4596461" y="3598872"/>
            <a:chExt cx="1264785" cy="1205126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4596461" y="3598872"/>
              <a:ext cx="1264785" cy="120512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788024" y="4016769"/>
              <a:ext cx="864096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晴美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661636" y="1246646"/>
            <a:ext cx="237626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/>
              <a:t>关于成功、坚持</a:t>
            </a:r>
            <a:endParaRPr lang="zh-CN" alt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5573395" y="2588895"/>
            <a:ext cx="24644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/>
              <a:t>个人的事业与感情的维系</a:t>
            </a:r>
            <a:endParaRPr lang="zh-CN" alt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5661636" y="3991155"/>
            <a:ext cx="237626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/>
              <a:t>底层人实现个人价值</a:t>
            </a:r>
            <a:endParaRPr lang="zh-CN" alt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120978" y="123478"/>
            <a:ext cx="39604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分享交流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99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99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99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8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3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800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3302491" y="1102794"/>
            <a:ext cx="3701778" cy="574603"/>
            <a:chOff x="3302491" y="1102794"/>
            <a:chExt cx="3701778" cy="574603"/>
          </a:xfrm>
        </p:grpSpPr>
        <p:pic>
          <p:nvPicPr>
            <p:cNvPr id="37" name="Picture 3" descr="C:\Users\Thinkpad\Desktop\PNG\1_0001_渐变映射-2-副本-4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302491" y="1102794"/>
              <a:ext cx="3701778" cy="574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矩形 37"/>
            <p:cNvSpPr/>
            <p:nvPr/>
          </p:nvSpPr>
          <p:spPr>
            <a:xfrm>
              <a:off x="3728024" y="1180262"/>
              <a:ext cx="2356665" cy="437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方正宋黑简体" pitchFamily="2" charset="-122"/>
                  <a:ea typeface="方正宋黑简体" pitchFamily="2" charset="-122"/>
                </a:rPr>
                <a:t>关于成功</a:t>
              </a:r>
              <a:endParaRPr lang="zh-CN" altLang="en-US" dirty="0">
                <a:solidFill>
                  <a:schemeClr val="bg1"/>
                </a:solidFill>
                <a:latin typeface="方正宋黑简体" pitchFamily="2" charset="-122"/>
                <a:ea typeface="方正宋黑简体" pitchFamily="2" charset="-122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373120" y="1732915"/>
            <a:ext cx="4743450" cy="10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kern="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自我肯定还是社会的认可</a:t>
            </a:r>
            <a:endParaRPr lang="zh-CN" altLang="en-US" sz="1600" kern="0" spc="-15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1600" kern="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对个人：打了败仗也无所谓，但起码要留下自己的足迹</a:t>
            </a:r>
            <a:endParaRPr lang="zh-CN" altLang="en-US" sz="1600" kern="0" spc="-15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1600" kern="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对社会：促使我们进步，给与我们资源</a:t>
            </a:r>
            <a:endParaRPr lang="zh-CN" altLang="en-US" sz="1600" kern="0" spc="-15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331640" y="874534"/>
            <a:ext cx="1692063" cy="1651203"/>
            <a:chOff x="1331640" y="874534"/>
            <a:chExt cx="1692063" cy="1651203"/>
          </a:xfrm>
        </p:grpSpPr>
        <p:pic>
          <p:nvPicPr>
            <p:cNvPr id="41" name="Picture 2" descr="C:\Users\Thinkpad\Desktop\PNG\1_0003_渐变映射-2-副本-2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331640" y="874534"/>
              <a:ext cx="1692063" cy="1651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矩形 41"/>
            <p:cNvSpPr/>
            <p:nvPr/>
          </p:nvSpPr>
          <p:spPr>
            <a:xfrm>
              <a:off x="1793936" y="1063726"/>
              <a:ext cx="812968" cy="11339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6000" dirty="0">
                  <a:solidFill>
                    <a:schemeClr val="bg1"/>
                  </a:solidFill>
                  <a:latin typeface="方正古隶简体" pitchFamily="65" charset="-122"/>
                  <a:ea typeface="方正古隶简体" pitchFamily="65" charset="-122"/>
                </a:rPr>
                <a:t>A</a:t>
              </a:r>
              <a:endParaRPr lang="zh-CN" altLang="en-US" sz="6000" dirty="0">
                <a:solidFill>
                  <a:schemeClr val="bg1"/>
                </a:solidFill>
                <a:latin typeface="方正古隶简体" pitchFamily="65" charset="-122"/>
                <a:ea typeface="方正古隶简体" pitchFamily="65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302491" y="2864934"/>
            <a:ext cx="3701778" cy="574603"/>
            <a:chOff x="3302491" y="2864934"/>
            <a:chExt cx="3701778" cy="574603"/>
          </a:xfrm>
        </p:grpSpPr>
        <p:pic>
          <p:nvPicPr>
            <p:cNvPr id="44" name="Picture 3" descr="C:\Users\Thinkpad\Desktop\PNG\1_0001_渐变映射-2-副本-4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302491" y="2864934"/>
              <a:ext cx="3701778" cy="574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矩形 44"/>
            <p:cNvSpPr/>
            <p:nvPr/>
          </p:nvSpPr>
          <p:spPr>
            <a:xfrm>
              <a:off x="3728024" y="2942402"/>
              <a:ext cx="2356665" cy="437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方正宋黑简体" pitchFamily="2" charset="-122"/>
                  <a:ea typeface="方正宋黑简体" pitchFamily="2" charset="-122"/>
                </a:rPr>
                <a:t>关于坚持</a:t>
              </a:r>
              <a:endParaRPr lang="zh-CN" altLang="en-US" dirty="0">
                <a:solidFill>
                  <a:schemeClr val="bg1"/>
                </a:solidFill>
                <a:latin typeface="方正宋黑简体" pitchFamily="2" charset="-122"/>
                <a:ea typeface="方正宋黑简体" pitchFamily="2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331640" y="2636674"/>
            <a:ext cx="1692063" cy="1651203"/>
            <a:chOff x="1331640" y="2636674"/>
            <a:chExt cx="1692063" cy="1651203"/>
          </a:xfrm>
        </p:grpSpPr>
        <p:pic>
          <p:nvPicPr>
            <p:cNvPr id="48" name="Picture 2" descr="C:\Users\Thinkpad\Desktop\PNG\1_0003_渐变映射-2-副本-2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331640" y="2636674"/>
              <a:ext cx="1692063" cy="1651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矩形 48"/>
            <p:cNvSpPr/>
            <p:nvPr/>
          </p:nvSpPr>
          <p:spPr>
            <a:xfrm>
              <a:off x="1793936" y="2825866"/>
              <a:ext cx="753057" cy="11945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6000" dirty="0" smtClean="0">
                  <a:solidFill>
                    <a:schemeClr val="bg1"/>
                  </a:solidFill>
                  <a:latin typeface="方正古隶简体" pitchFamily="65" charset="-122"/>
                  <a:ea typeface="方正古隶简体" pitchFamily="65" charset="-122"/>
                </a:rPr>
                <a:t>B</a:t>
              </a:r>
              <a:endParaRPr lang="zh-CN" altLang="en-US" sz="6000" dirty="0">
                <a:solidFill>
                  <a:schemeClr val="bg1"/>
                </a:solidFill>
                <a:latin typeface="方正古隶简体" pitchFamily="65" charset="-122"/>
                <a:ea typeface="方正古隶简体" pitchFamily="65" charset="-122"/>
              </a:endParaRPr>
            </a:p>
          </p:txBody>
        </p:sp>
      </p:grpSp>
      <p:pic>
        <p:nvPicPr>
          <p:cNvPr id="50" name="Picture 5" descr="C:\Users\Thinkpad\Desktop\植物\-_0047_图层-3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7148284" y="2833098"/>
            <a:ext cx="1706984" cy="223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608705" y="3745230"/>
            <a:ext cx="2387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kern="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其实若真是有才华，运气并不是那么重要</a:t>
            </a:r>
            <a:endParaRPr lang="zh-CN" altLang="en-US" sz="1600" kern="0" spc="-15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01" descr="C:\Users\Soloman\Desktop\未标题-3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9190629">
            <a:off x="169401" y="852014"/>
            <a:ext cx="3578255" cy="357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74224" y="1803215"/>
            <a:ext cx="2368609" cy="16703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02699" y="2474411"/>
            <a:ext cx="1171532" cy="2429264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black">
          <a:xfrm>
            <a:off x="3885625" y="2735818"/>
            <a:ext cx="4259379" cy="10763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花点时间经营感情，只要家庭和睦，身体健康，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defRPr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日子总会越过越好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defRPr/>
            </a:pP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H="1">
            <a:off x="3570902" y="1245360"/>
            <a:ext cx="4763" cy="281595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 rot="16200000" flipH="1">
            <a:off x="4955327" y="1457183"/>
            <a:ext cx="0" cy="220289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3885565" y="2106295"/>
            <a:ext cx="2379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感情是事业的润滑剂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5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1369</Words>
  <Application>WPS 演示</Application>
  <PresentationFormat>全屏显示(16:9)</PresentationFormat>
  <Paragraphs>168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方正宋黑简体</vt:lpstr>
      <vt:lpstr>楷体</vt:lpstr>
      <vt:lpstr>方正古隶简体</vt:lpstr>
      <vt:lpstr>Arial Unicode MS</vt:lpstr>
      <vt:lpstr>Calibri</vt:lpstr>
      <vt:lpstr>Calibri</vt:lpstr>
      <vt:lpstr>Arial</vt:lpstr>
      <vt:lpstr>新宋体</vt:lpstr>
      <vt:lpstr>微软雅黑 Light</vt:lpstr>
      <vt:lpstr>幼圆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水墨竹子</dc:title>
  <dc:creator>第一PPT模板网：www.1ppt.com</dc:creator>
  <cp:keywords>第一PPT模板网：www.1ppt.com</cp:keywords>
  <cp:lastModifiedBy>二毛一</cp:lastModifiedBy>
  <cp:revision>33</cp:revision>
  <dcterms:created xsi:type="dcterms:W3CDTF">2015-03-26T12:48:00Z</dcterms:created>
  <dcterms:modified xsi:type="dcterms:W3CDTF">2017-12-14T04:31:27Z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