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notesMasterIdLst>
    <p:notesMasterId r:id="rId17"/>
  </p:notesMasterIdLst>
  <p:sldIdLst>
    <p:sldId id="256" r:id="rId4"/>
    <p:sldId id="280" r:id="rId5"/>
    <p:sldId id="262" r:id="rId6"/>
    <p:sldId id="281" r:id="rId7"/>
    <p:sldId id="257" r:id="rId8"/>
    <p:sldId id="259" r:id="rId9"/>
    <p:sldId id="275" r:id="rId10"/>
    <p:sldId id="261" r:id="rId11"/>
    <p:sldId id="263" r:id="rId12"/>
    <p:sldId id="260" r:id="rId13"/>
    <p:sldId id="303" r:id="rId14"/>
    <p:sldId id="302" r:id="rId15"/>
    <p:sldId id="301" r:id="rId16"/>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529E"/>
    <a:srgbClr val="5494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05" d="100"/>
          <a:sy n="105" d="100"/>
        </p:scale>
        <p:origin x="696" y="114"/>
      </p:cViewPr>
      <p:guideLst>
        <p:guide orient="horz" pos="2155"/>
        <p:guide pos="3840"/>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notesMaster" Target="notesMasters/notes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6887AC20-8C1D-44D7-B35A-E6F76E68648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679C7271-7ECD-45B6-A4AF-14DDD8E7181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空白">
    <p:bg>
      <p:bgPr>
        <a:solidFill>
          <a:schemeClr val="accent6"/>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
        <p:nvSpPr>
          <p:cNvPr id="6" name="对角圆角矩形 5"/>
          <p:cNvSpPr/>
          <p:nvPr userDrawn="1"/>
        </p:nvSpPr>
        <p:spPr>
          <a:xfrm flipH="1">
            <a:off x="260350" y="330200"/>
            <a:ext cx="11671300" cy="6197600"/>
          </a:xfrm>
          <a:prstGeom prst="round2DiagRect">
            <a:avLst>
              <a:gd name="adj1" fmla="val 4989"/>
              <a:gd name="adj2" fmla="val 0"/>
            </a:avLst>
          </a:prstGeom>
          <a:solidFill>
            <a:schemeClr val="bg1"/>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A473D-8055-43E1-A01D-B0413067B7D8}"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EB8D81A-C667-4EE5-93BD-6120260630F3}"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背景">
    <p:bg>
      <p:bgPr>
        <a:solidFill>
          <a:schemeClr val="bg2"/>
        </a:solidFill>
        <a:effectLst/>
      </p:bgPr>
    </p:bg>
    <p:spTree>
      <p:nvGrpSpPr>
        <p:cNvPr id="1" name=""/>
        <p:cNvGrpSpPr/>
        <p:nvPr/>
      </p:nvGrpSpPr>
      <p:grpSpPr>
        <a:xfrm>
          <a:off x="0" y="0"/>
          <a:ext cx="0" cy="0"/>
          <a:chOff x="0" y="0"/>
          <a:chExt cx="0" cy="0"/>
        </a:xfrm>
      </p:grpSpPr>
      <p:sp>
        <p:nvSpPr>
          <p:cNvPr id="7" name="图片占位符 9"/>
          <p:cNvSpPr>
            <a:spLocks noGrp="1"/>
          </p:cNvSpPr>
          <p:nvPr>
            <p:ph type="pic" sz="quarter" idx="13" hasCustomPrompt="1"/>
          </p:nvPr>
        </p:nvSpPr>
        <p:spPr>
          <a:xfrm>
            <a:off x="183526" y="301839"/>
            <a:ext cx="7882284" cy="443365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8" name="图片占位符 9"/>
          <p:cNvSpPr>
            <a:spLocks noGrp="1"/>
          </p:cNvSpPr>
          <p:nvPr>
            <p:ph type="pic" sz="quarter" idx="14" hasCustomPrompt="1"/>
          </p:nvPr>
        </p:nvSpPr>
        <p:spPr>
          <a:xfrm>
            <a:off x="8174953" y="287325"/>
            <a:ext cx="3856784" cy="2169374"/>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9" name="图片占位符 9"/>
          <p:cNvSpPr>
            <a:spLocks noGrp="1"/>
          </p:cNvSpPr>
          <p:nvPr>
            <p:ph type="pic" sz="quarter" idx="15" hasCustomPrompt="1"/>
          </p:nvPr>
        </p:nvSpPr>
        <p:spPr>
          <a:xfrm>
            <a:off x="8174953" y="2575658"/>
            <a:ext cx="3856784" cy="2169374"/>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背景">
    <p:bg>
      <p:bgPr>
        <a:solidFill>
          <a:schemeClr val="bg1"/>
        </a:solidFill>
        <a:effectLst/>
      </p:bgPr>
    </p:bg>
    <p:spTree>
      <p:nvGrpSpPr>
        <p:cNvPr id="1" name=""/>
        <p:cNvGrpSpPr/>
        <p:nvPr/>
      </p:nvGrpSpPr>
      <p:grpSpPr>
        <a:xfrm>
          <a:off x="0" y="0"/>
          <a:ext cx="0" cy="0"/>
          <a:chOff x="0" y="0"/>
          <a:chExt cx="0" cy="0"/>
        </a:xfrm>
      </p:grpSpPr>
      <p:sp>
        <p:nvSpPr>
          <p:cNvPr id="6" name="图片占位符 9"/>
          <p:cNvSpPr>
            <a:spLocks noGrp="1"/>
          </p:cNvSpPr>
          <p:nvPr>
            <p:ph type="pic" sz="quarter" idx="13" hasCustomPrompt="1"/>
          </p:nvPr>
        </p:nvSpPr>
        <p:spPr>
          <a:xfrm>
            <a:off x="631384" y="347886"/>
            <a:ext cx="3574901" cy="20108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8" name="图片占位符 9"/>
          <p:cNvSpPr>
            <a:spLocks noGrp="1"/>
          </p:cNvSpPr>
          <p:nvPr>
            <p:ph type="pic" sz="quarter" idx="15" hasCustomPrompt="1"/>
          </p:nvPr>
        </p:nvSpPr>
        <p:spPr>
          <a:xfrm>
            <a:off x="4300500" y="347886"/>
            <a:ext cx="3574901" cy="20108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9" name="图片占位符 9"/>
          <p:cNvSpPr>
            <a:spLocks noGrp="1"/>
          </p:cNvSpPr>
          <p:nvPr>
            <p:ph type="pic" sz="quarter" idx="16" hasCustomPrompt="1"/>
          </p:nvPr>
        </p:nvSpPr>
        <p:spPr>
          <a:xfrm>
            <a:off x="7969616" y="347886"/>
            <a:ext cx="3574901" cy="20108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10" name="图片占位符 9"/>
          <p:cNvSpPr>
            <a:spLocks noGrp="1"/>
          </p:cNvSpPr>
          <p:nvPr>
            <p:ph type="pic" sz="quarter" idx="17" hasCustomPrompt="1"/>
          </p:nvPr>
        </p:nvSpPr>
        <p:spPr>
          <a:xfrm>
            <a:off x="631384" y="2423590"/>
            <a:ext cx="3574901" cy="20108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11" name="图片占位符 9"/>
          <p:cNvSpPr>
            <a:spLocks noGrp="1"/>
          </p:cNvSpPr>
          <p:nvPr>
            <p:ph type="pic" sz="quarter" idx="18" hasCustomPrompt="1"/>
          </p:nvPr>
        </p:nvSpPr>
        <p:spPr>
          <a:xfrm>
            <a:off x="4300500" y="2423590"/>
            <a:ext cx="3574901" cy="20108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12" name="图片占位符 9"/>
          <p:cNvSpPr>
            <a:spLocks noGrp="1"/>
          </p:cNvSpPr>
          <p:nvPr>
            <p:ph type="pic" sz="quarter" idx="19" hasCustomPrompt="1"/>
          </p:nvPr>
        </p:nvSpPr>
        <p:spPr>
          <a:xfrm>
            <a:off x="7969616" y="2423590"/>
            <a:ext cx="3574901" cy="20108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13" name="图片占位符 9"/>
          <p:cNvSpPr>
            <a:spLocks noGrp="1"/>
          </p:cNvSpPr>
          <p:nvPr>
            <p:ph type="pic" sz="quarter" idx="20" hasCustomPrompt="1"/>
          </p:nvPr>
        </p:nvSpPr>
        <p:spPr>
          <a:xfrm>
            <a:off x="631384" y="4499294"/>
            <a:ext cx="3574901" cy="20108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14" name="图片占位符 9"/>
          <p:cNvSpPr>
            <a:spLocks noGrp="1"/>
          </p:cNvSpPr>
          <p:nvPr>
            <p:ph type="pic" sz="quarter" idx="21" hasCustomPrompt="1"/>
          </p:nvPr>
        </p:nvSpPr>
        <p:spPr>
          <a:xfrm>
            <a:off x="4300500" y="4499294"/>
            <a:ext cx="3574901" cy="20108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15" name="图片占位符 9"/>
          <p:cNvSpPr>
            <a:spLocks noGrp="1"/>
          </p:cNvSpPr>
          <p:nvPr>
            <p:ph type="pic" sz="quarter" idx="22" hasCustomPrompt="1"/>
          </p:nvPr>
        </p:nvSpPr>
        <p:spPr>
          <a:xfrm>
            <a:off x="7969616" y="4499294"/>
            <a:ext cx="3574901" cy="20108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背景">
    <p:bg>
      <p:bgPr>
        <a:solidFill>
          <a:schemeClr val="bg2"/>
        </a:solidFill>
        <a:effectLst/>
      </p:bgPr>
    </p:bg>
    <p:spTree>
      <p:nvGrpSpPr>
        <p:cNvPr id="1" name=""/>
        <p:cNvGrpSpPr/>
        <p:nvPr/>
      </p:nvGrpSpPr>
      <p:grpSpPr>
        <a:xfrm>
          <a:off x="0" y="0"/>
          <a:ext cx="0" cy="0"/>
          <a:chOff x="0" y="0"/>
          <a:chExt cx="0" cy="0"/>
        </a:xfrm>
      </p:grpSpPr>
      <p:sp>
        <p:nvSpPr>
          <p:cNvPr id="6" name="图片占位符 9"/>
          <p:cNvSpPr>
            <a:spLocks noGrp="1"/>
          </p:cNvSpPr>
          <p:nvPr>
            <p:ph type="pic" sz="quarter" idx="13" hasCustomPrompt="1"/>
          </p:nvPr>
        </p:nvSpPr>
        <p:spPr>
          <a:xfrm>
            <a:off x="947430" y="523274"/>
            <a:ext cx="5109526" cy="28740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9" name="图片占位符 9"/>
          <p:cNvSpPr>
            <a:spLocks noGrp="1"/>
          </p:cNvSpPr>
          <p:nvPr>
            <p:ph type="pic" sz="quarter" idx="16" hasCustomPrompt="1"/>
          </p:nvPr>
        </p:nvSpPr>
        <p:spPr>
          <a:xfrm>
            <a:off x="6136402" y="523274"/>
            <a:ext cx="5109526" cy="28740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13" name="图片占位符 9"/>
          <p:cNvSpPr>
            <a:spLocks noGrp="1"/>
          </p:cNvSpPr>
          <p:nvPr>
            <p:ph type="pic" sz="quarter" idx="20" hasCustomPrompt="1"/>
          </p:nvPr>
        </p:nvSpPr>
        <p:spPr>
          <a:xfrm>
            <a:off x="947430" y="3469401"/>
            <a:ext cx="5109526" cy="28740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
        <p:nvSpPr>
          <p:cNvPr id="15" name="图片占位符 9"/>
          <p:cNvSpPr>
            <a:spLocks noGrp="1"/>
          </p:cNvSpPr>
          <p:nvPr>
            <p:ph type="pic" sz="quarter" idx="22" hasCustomPrompt="1"/>
          </p:nvPr>
        </p:nvSpPr>
        <p:spPr>
          <a:xfrm>
            <a:off x="6136402" y="3469401"/>
            <a:ext cx="5109526" cy="287402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marL="0" indent="0" algn="ctr">
              <a:buNone/>
              <a:defRPr sz="1975" b="1"/>
            </a:lvl1pPr>
          </a:lstStyle>
          <a:p>
            <a:r>
              <a:rPr lang="zh-CN" altLang="en-US" dirty="0"/>
              <a:t>点击中心图标添加图片</a:t>
            </a:r>
            <a:endParaRPr lang="en-US" altLang="zh-CN" dirty="0"/>
          </a:p>
          <a:p>
            <a:r>
              <a:rPr lang="en-US" altLang="zh-CN" dirty="0"/>
              <a:t>(SAYOU)</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版权声明">
    <p:spTree>
      <p:nvGrpSpPr>
        <p:cNvPr id="1" name=""/>
        <p:cNvGrpSpPr/>
        <p:nvPr/>
      </p:nvGrpSpPr>
      <p:grpSpPr>
        <a:xfrm>
          <a:off x="0" y="0"/>
          <a:ext cx="0" cy="0"/>
          <a:chOff x="0" y="0"/>
          <a:chExt cx="0" cy="0"/>
        </a:xfrm>
      </p:grpSpPr>
      <p:sp>
        <p:nvSpPr>
          <p:cNvPr id="4" name="矩形 3"/>
          <p:cNvSpPr/>
          <p:nvPr userDrawn="1"/>
        </p:nvSpPr>
        <p:spPr>
          <a:xfrm>
            <a:off x="5444248" y="3083669"/>
            <a:ext cx="1303506" cy="1303506"/>
          </a:xfrm>
          <a:prstGeom prst="rect">
            <a:avLst/>
          </a:prstGeom>
          <a:solidFill>
            <a:schemeClr val="bg1"/>
          </a:solidFill>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64514" tIns="32257" rIns="64514" bIns="32257" numCol="1" spcCol="0" rtlCol="0" fromWordArt="0" anchor="ctr" anchorCtr="0" forceAA="0" compatLnSpc="1">
            <a:noAutofit/>
          </a:bodyPr>
          <a:lstStyle/>
          <a:p>
            <a:pPr lvl="0" algn="ctr"/>
            <a:endParaRPr lang="zh-CN" altLang="en-US" sz="2800" b="1">
              <a:solidFill>
                <a:schemeClr val="bg1">
                  <a:lumMod val="85000"/>
                  <a:lumOff val="15000"/>
                </a:schemeClr>
              </a:solidFill>
            </a:endParaRPr>
          </a:p>
        </p:txBody>
      </p:sp>
      <p:sp>
        <p:nvSpPr>
          <p:cNvPr id="7" name="矩形 6"/>
          <p:cNvSpPr/>
          <p:nvPr userDrawn="1"/>
        </p:nvSpPr>
        <p:spPr>
          <a:xfrm>
            <a:off x="5142690" y="4587099"/>
            <a:ext cx="1906622" cy="646382"/>
          </a:xfrm>
          <a:prstGeom prst="rect">
            <a:avLst/>
          </a:prstGeom>
          <a:noFill/>
          <a:ln>
            <a:noFill/>
          </a:ln>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1695" b="1" dirty="0">
                <a:solidFill>
                  <a:schemeClr val="tx1">
                    <a:lumMod val="85000"/>
                    <a:lumOff val="15000"/>
                  </a:schemeClr>
                </a:solidFill>
              </a:rPr>
              <a:t>微信公众号</a:t>
            </a:r>
            <a:endParaRPr lang="zh-CN" altLang="en-US" sz="1695" b="1" dirty="0">
              <a:solidFill>
                <a:schemeClr val="tx1">
                  <a:lumMod val="85000"/>
                  <a:lumOff val="15000"/>
                </a:schemeClr>
              </a:solidFill>
            </a:endParaRPr>
          </a:p>
        </p:txBody>
      </p:sp>
      <p:pic>
        <p:nvPicPr>
          <p:cNvPr id="14" name="图片 13" descr="图片包含 文字, 纵横字谜&#10;&#10;已生成极高可信度的说明"/>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86401" y="3125822"/>
            <a:ext cx="1219200" cy="1219199"/>
          </a:xfrm>
          <a:prstGeom prst="rect">
            <a:avLst/>
          </a:prstGeom>
        </p:spPr>
      </p:pic>
      <p:sp>
        <p:nvSpPr>
          <p:cNvPr id="3" name="矩形 2"/>
          <p:cNvSpPr/>
          <p:nvPr userDrawn="1"/>
        </p:nvSpPr>
        <p:spPr>
          <a:xfrm>
            <a:off x="2731852" y="3083669"/>
            <a:ext cx="1303506" cy="1303506"/>
          </a:xfrm>
          <a:prstGeom prst="rect">
            <a:avLst/>
          </a:prstGeom>
          <a:solidFill>
            <a:schemeClr val="bg1"/>
          </a:solidFill>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64514" tIns="32257" rIns="64514" bIns="32257" numCol="1" spcCol="0" rtlCol="0" fromWordArt="0" anchor="ctr" anchorCtr="0" forceAA="0" compatLnSpc="1">
            <a:noAutofit/>
          </a:bodyPr>
          <a:lstStyle/>
          <a:p>
            <a:pPr lvl="0" algn="ctr"/>
            <a:endParaRPr lang="zh-CN" altLang="en-US" sz="2800" b="1">
              <a:solidFill>
                <a:schemeClr val="bg1">
                  <a:lumMod val="85000"/>
                  <a:lumOff val="15000"/>
                </a:schemeClr>
              </a:solidFill>
            </a:endParaRPr>
          </a:p>
        </p:txBody>
      </p:sp>
      <p:sp>
        <p:nvSpPr>
          <p:cNvPr id="6" name="矩形 5"/>
          <p:cNvSpPr/>
          <p:nvPr userDrawn="1"/>
        </p:nvSpPr>
        <p:spPr>
          <a:xfrm>
            <a:off x="2430294" y="4587099"/>
            <a:ext cx="1906622" cy="646382"/>
          </a:xfrm>
          <a:prstGeom prst="rect">
            <a:avLst/>
          </a:prstGeom>
          <a:noFill/>
          <a:ln>
            <a:noFill/>
          </a:ln>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1695" b="1" dirty="0">
                <a:solidFill>
                  <a:schemeClr val="tx1">
                    <a:lumMod val="85000"/>
                    <a:lumOff val="15000"/>
                  </a:schemeClr>
                </a:solidFill>
              </a:rPr>
              <a:t>微博</a:t>
            </a:r>
            <a:endParaRPr lang="zh-CN" altLang="en-US" sz="1695" b="1" dirty="0">
              <a:solidFill>
                <a:schemeClr val="tx1">
                  <a:lumMod val="85000"/>
                  <a:lumOff val="15000"/>
                </a:schemeClr>
              </a:solidFill>
            </a:endParaRPr>
          </a:p>
        </p:txBody>
      </p:sp>
      <p:grpSp>
        <p:nvGrpSpPr>
          <p:cNvPr id="16" name="组合 15"/>
          <p:cNvGrpSpPr/>
          <p:nvPr userDrawn="1"/>
        </p:nvGrpSpPr>
        <p:grpSpPr>
          <a:xfrm>
            <a:off x="2787981" y="3139797"/>
            <a:ext cx="1191249" cy="1191249"/>
            <a:chOff x="4094696" y="2530197"/>
            <a:chExt cx="1191249" cy="1191249"/>
          </a:xfrm>
        </p:grpSpPr>
        <p:sp>
          <p:nvSpPr>
            <p:cNvPr id="15" name="矩形 14"/>
            <p:cNvSpPr/>
            <p:nvPr userDrawn="1"/>
          </p:nvSpPr>
          <p:spPr>
            <a:xfrm>
              <a:off x="4094696" y="2530197"/>
              <a:ext cx="1191249" cy="1191249"/>
            </a:xfrm>
            <a:prstGeom prst="rect">
              <a:avLst/>
            </a:prstGeom>
            <a:solidFill>
              <a:schemeClr val="tx1"/>
            </a:solidFill>
            <a:effectLst/>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345"/>
            </a:p>
          </p:txBody>
        </p:sp>
        <p:pic>
          <p:nvPicPr>
            <p:cNvPr id="12" name="图片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47387" y="2582888"/>
              <a:ext cx="1085866" cy="1085866"/>
            </a:xfrm>
            <a:prstGeom prst="rect">
              <a:avLst/>
            </a:prstGeom>
          </p:spPr>
        </p:pic>
      </p:grpSp>
      <p:sp>
        <p:nvSpPr>
          <p:cNvPr id="5" name="矩形 4"/>
          <p:cNvSpPr/>
          <p:nvPr userDrawn="1"/>
        </p:nvSpPr>
        <p:spPr>
          <a:xfrm>
            <a:off x="8156642" y="3083669"/>
            <a:ext cx="1303506" cy="1303506"/>
          </a:xfrm>
          <a:prstGeom prst="rect">
            <a:avLst/>
          </a:prstGeom>
          <a:solidFill>
            <a:schemeClr val="bg1"/>
          </a:solidFill>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64514" tIns="32257" rIns="64514" bIns="32257" numCol="1" spcCol="0" rtlCol="0" fromWordArt="0" anchor="ctr" anchorCtr="0" forceAA="0" compatLnSpc="1">
            <a:noAutofit/>
          </a:bodyPr>
          <a:lstStyle/>
          <a:p>
            <a:pPr lvl="0" algn="ctr"/>
            <a:endParaRPr lang="zh-CN" altLang="en-US" sz="2800" b="1">
              <a:solidFill>
                <a:schemeClr val="bg1">
                  <a:lumMod val="85000"/>
                  <a:lumOff val="15000"/>
                </a:schemeClr>
              </a:solidFill>
            </a:endParaRPr>
          </a:p>
        </p:txBody>
      </p:sp>
      <p:sp>
        <p:nvSpPr>
          <p:cNvPr id="8" name="矩形 7"/>
          <p:cNvSpPr/>
          <p:nvPr userDrawn="1"/>
        </p:nvSpPr>
        <p:spPr>
          <a:xfrm>
            <a:off x="7855085" y="4587099"/>
            <a:ext cx="1906622" cy="646382"/>
          </a:xfrm>
          <a:prstGeom prst="rect">
            <a:avLst/>
          </a:prstGeom>
          <a:noFill/>
          <a:ln>
            <a:noFill/>
          </a:ln>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CN" sz="1695" b="1" dirty="0">
                <a:solidFill>
                  <a:schemeClr val="tx1">
                    <a:lumMod val="85000"/>
                    <a:lumOff val="15000"/>
                  </a:schemeClr>
                </a:solidFill>
                <a:latin typeface="+mj-lt"/>
              </a:rPr>
              <a:t>QQ</a:t>
            </a:r>
            <a:endParaRPr lang="zh-CN" altLang="en-US" sz="1695" b="1" dirty="0">
              <a:solidFill>
                <a:schemeClr val="tx1">
                  <a:lumMod val="85000"/>
                  <a:lumOff val="15000"/>
                </a:schemeClr>
              </a:solidFill>
              <a:latin typeface="+mj-lt"/>
            </a:endParaRPr>
          </a:p>
        </p:txBody>
      </p:sp>
      <p:grpSp>
        <p:nvGrpSpPr>
          <p:cNvPr id="19" name="组合 18"/>
          <p:cNvGrpSpPr/>
          <p:nvPr userDrawn="1"/>
        </p:nvGrpSpPr>
        <p:grpSpPr>
          <a:xfrm>
            <a:off x="8212772" y="3139797"/>
            <a:ext cx="1191249" cy="1191249"/>
            <a:chOff x="7049311" y="3295887"/>
            <a:chExt cx="1191249" cy="1191249"/>
          </a:xfrm>
        </p:grpSpPr>
        <p:sp>
          <p:nvSpPr>
            <p:cNvPr id="17" name="矩形 16"/>
            <p:cNvSpPr/>
            <p:nvPr userDrawn="1"/>
          </p:nvSpPr>
          <p:spPr>
            <a:xfrm>
              <a:off x="7049311" y="3295887"/>
              <a:ext cx="1191249" cy="1191249"/>
            </a:xfrm>
            <a:prstGeom prst="rect">
              <a:avLst/>
            </a:prstGeom>
            <a:solidFill>
              <a:schemeClr val="tx1"/>
            </a:solidFill>
            <a:effectLst/>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345"/>
            </a:p>
          </p:txBody>
        </p:sp>
        <p:pic>
          <p:nvPicPr>
            <p:cNvPr id="18" name="图片 17"/>
            <p:cNvPicPr>
              <a:picLocks noChangeAspect="1"/>
            </p:cNvPicPr>
            <p:nvPr userDrawn="1"/>
          </p:nvPicPr>
          <p:blipFill>
            <a:blip r:embed="rId4"/>
            <a:stretch>
              <a:fillRect/>
            </a:stretch>
          </p:blipFill>
          <p:spPr>
            <a:xfrm>
              <a:off x="7095938" y="3342514"/>
              <a:ext cx="1097994" cy="1097994"/>
            </a:xfrm>
            <a:prstGeom prst="rect">
              <a:avLst/>
            </a:prstGeom>
          </p:spPr>
        </p:pic>
      </p:grpSp>
      <p:sp>
        <p:nvSpPr>
          <p:cNvPr id="21" name="矩形 20"/>
          <p:cNvSpPr/>
          <p:nvPr userDrawn="1"/>
        </p:nvSpPr>
        <p:spPr>
          <a:xfrm>
            <a:off x="5142690" y="1623060"/>
            <a:ext cx="1906622" cy="60167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2400" b="1" dirty="0">
                <a:solidFill>
                  <a:schemeClr val="tx1">
                    <a:lumMod val="85000"/>
                    <a:lumOff val="15000"/>
                  </a:schemeClr>
                </a:solidFill>
                <a:latin typeface="+mj-ea"/>
                <a:ea typeface="+mj-ea"/>
              </a:rPr>
              <a:t>和我联系</a:t>
            </a:r>
            <a:endParaRPr lang="zh-CN" altLang="en-US" sz="2400" b="1" dirty="0">
              <a:solidFill>
                <a:schemeClr val="tx1">
                  <a:lumMod val="85000"/>
                  <a:lumOff val="15000"/>
                </a:schemeClr>
              </a:solidFill>
              <a:latin typeface="+mj-ea"/>
              <a:ea typeface="+mj-ea"/>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6965"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DB75B134-9E54-4233-9AD4-A661A84126C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45ECC8-A750-41F8-9F51-0C19912CE8E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2_空白">
    <p:bg>
      <p:bgPr>
        <a:solidFill>
          <a:schemeClr val="accent6"/>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8_空白">
    <p:spTree>
      <p:nvGrpSpPr>
        <p:cNvPr id="1" name=""/>
        <p:cNvGrpSpPr/>
        <p:nvPr/>
      </p:nvGrpSpPr>
      <p:grpSpPr>
        <a:xfrm>
          <a:off x="0" y="0"/>
          <a:ext cx="0" cy="0"/>
          <a:chOff x="0" y="0"/>
          <a:chExt cx="0" cy="0"/>
        </a:xfrm>
      </p:grpSpPr>
      <p:sp>
        <p:nvSpPr>
          <p:cNvPr id="5" name="标题 4"/>
          <p:cNvSpPr>
            <a:spLocks noGrp="1"/>
          </p:cNvSpPr>
          <p:nvPr>
            <p:ph type="title"/>
          </p:nvPr>
        </p:nvSpPr>
        <p:spPr>
          <a:xfrm>
            <a:off x="3362400" y="136525"/>
            <a:ext cx="5466080" cy="617538"/>
          </a:xfrm>
        </p:spPr>
        <p:txBody>
          <a:bodyPr anchor="b">
            <a:normAutofit/>
          </a:bodyPr>
          <a:lstStyle>
            <a:lvl1pPr algn="ctr">
              <a:defRPr sz="2800"/>
            </a:lvl1pPr>
          </a:lstStyle>
          <a:p>
            <a:r>
              <a:rPr lang="zh-CN" altLang="en-US" dirty="0"/>
              <a:t>单击此处编辑母版标题样式</a:t>
            </a:r>
            <a:endParaRPr lang="zh-CN" altLang="en-US" dirty="0"/>
          </a:p>
        </p:txBody>
      </p:sp>
      <p:sp>
        <p:nvSpPr>
          <p:cNvPr id="6" name="文本占位符 2"/>
          <p:cNvSpPr>
            <a:spLocks noGrp="1"/>
          </p:cNvSpPr>
          <p:nvPr>
            <p:ph type="body" idx="1" hasCustomPrompt="1"/>
          </p:nvPr>
        </p:nvSpPr>
        <p:spPr>
          <a:xfrm>
            <a:off x="3362400" y="754064"/>
            <a:ext cx="5466080" cy="400757"/>
          </a:xfrm>
        </p:spPr>
        <p:txBody>
          <a:bodyPr>
            <a:normAutofit/>
          </a:bodyPr>
          <a:lstStyle>
            <a:lvl1pPr marL="0" indent="0" algn="ctr">
              <a:buNone/>
              <a:defRPr sz="1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6965" indent="0">
              <a:buNone/>
              <a:defRPr sz="1600">
                <a:solidFill>
                  <a:schemeClr val="tx1">
                    <a:tint val="75000"/>
                  </a:schemeClr>
                </a:solidFill>
              </a:defRPr>
            </a:lvl9pPr>
          </a:lstStyle>
          <a:p>
            <a:r>
              <a:rPr lang="en-US" altLang="zh-CN" dirty="0"/>
              <a:t>Lorem ipsum dolor sit </a:t>
            </a:r>
            <a:r>
              <a:rPr lang="en-US" altLang="zh-CN" dirty="0" err="1"/>
              <a:t>amet</a:t>
            </a:r>
            <a:r>
              <a:rPr lang="en-US" altLang="zh-CN" dirty="0"/>
              <a:t>, </a:t>
            </a:r>
            <a:r>
              <a:rPr lang="en-US" altLang="zh-CN" dirty="0" err="1"/>
              <a:t>consectetuer</a:t>
            </a:r>
            <a:r>
              <a:rPr lang="en-US" altLang="zh-CN" dirty="0"/>
              <a:t> </a:t>
            </a:r>
            <a:r>
              <a:rPr lang="en-US" altLang="zh-CN" dirty="0" err="1"/>
              <a:t>adipiscing</a:t>
            </a:r>
            <a:r>
              <a:rPr lang="en-US" altLang="zh-CN" dirty="0"/>
              <a:t> </a:t>
            </a:r>
            <a:r>
              <a:rPr lang="en-US" altLang="zh-CN" dirty="0" err="1"/>
              <a:t>elit</a:t>
            </a:r>
            <a:r>
              <a:rPr lang="en-US" altLang="zh-CN" dirty="0"/>
              <a:t>. </a:t>
            </a:r>
            <a:endParaRPr lang="en-US" altLang="zh-CN" dirty="0"/>
          </a:p>
        </p:txBody>
      </p:sp>
      <p:cxnSp>
        <p:nvCxnSpPr>
          <p:cNvPr id="11" name="直接连接符 10"/>
          <p:cNvCxnSpPr/>
          <p:nvPr userDrawn="1"/>
        </p:nvCxnSpPr>
        <p:spPr>
          <a:xfrm>
            <a:off x="5773278" y="754063"/>
            <a:ext cx="644324" cy="0"/>
          </a:xfrm>
          <a:prstGeom prst="line">
            <a:avLst/>
          </a:prstGeom>
          <a:ln>
            <a:solidFill>
              <a:schemeClr val="tx1">
                <a:lumMod val="85000"/>
                <a:lumOff val="15000"/>
              </a:schemeClr>
            </a:solidFill>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370">
                <a:solidFill>
                  <a:schemeClr val="tx1">
                    <a:tint val="75000"/>
                  </a:schemeClr>
                </a:solidFill>
              </a:defRPr>
            </a:lvl1pPr>
          </a:lstStyle>
          <a:p>
            <a:fld id="{0E6A473D-8055-43E1-A01D-B0413067B7D8}" type="datetimeFigureOut">
              <a:rPr lang="zh-CN" altLang="en-US" smtClean="0"/>
            </a:fld>
            <a:endParaRPr lang="zh-CN" altLang="en-US"/>
          </a:p>
        </p:txBody>
      </p:sp>
      <p:sp>
        <p:nvSpPr>
          <p:cNvPr id="5" name="Footer Placeholder 4"/>
          <p:cNvSpPr>
            <a:spLocks noGrp="1"/>
          </p:cNvSpPr>
          <p:nvPr>
            <p:ph type="ftr" sz="quarter" idx="3"/>
          </p:nvPr>
        </p:nvSpPr>
        <p:spPr>
          <a:xfrm>
            <a:off x="4038600" y="6356352"/>
            <a:ext cx="4114801" cy="365125"/>
          </a:xfrm>
          <a:prstGeom prst="rect">
            <a:avLst/>
          </a:prstGeom>
        </p:spPr>
        <p:txBody>
          <a:bodyPr vert="horz" lIns="91440" tIns="45720" rIns="91440" bIns="45720" rtlCol="0" anchor="ctr"/>
          <a:lstStyle>
            <a:lvl1pPr algn="ctr">
              <a:defRPr sz="137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370">
                <a:solidFill>
                  <a:schemeClr val="tx1">
                    <a:tint val="75000"/>
                  </a:schemeClr>
                </a:solidFill>
              </a:defRPr>
            </a:lvl1pPr>
          </a:lstStyle>
          <a:p>
            <a:fld id="{0EB8D81A-C667-4EE5-93BD-6120260630F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Lst>
  <p:txStyles>
    <p:titleStyle>
      <a:lvl1pPr algn="l" defTabSz="1044575" rtl="0" eaLnBrk="1" latinLnBrk="0" hangingPunct="1">
        <a:lnSpc>
          <a:spcPct val="90000"/>
        </a:lnSpc>
        <a:spcBef>
          <a:spcPct val="0"/>
        </a:spcBef>
        <a:buNone/>
        <a:defRPr sz="5030" kern="1200">
          <a:solidFill>
            <a:schemeClr val="tx1"/>
          </a:solidFill>
          <a:latin typeface="+mj-lt"/>
          <a:ea typeface="+mj-ea"/>
          <a:cs typeface="+mj-cs"/>
        </a:defRPr>
      </a:lvl1pPr>
    </p:titleStyle>
    <p:bodyStyle>
      <a:lvl1pPr marL="260985" indent="-260985" algn="l" defTabSz="1044575" rtl="0" eaLnBrk="1" latinLnBrk="0" hangingPunct="1">
        <a:lnSpc>
          <a:spcPct val="90000"/>
        </a:lnSpc>
        <a:spcBef>
          <a:spcPts val="1140"/>
        </a:spcBef>
        <a:buFont typeface="Arial" panose="020B0604020202020204" pitchFamily="34" charset="0"/>
        <a:buChar char="•"/>
        <a:defRPr sz="3200" kern="1200">
          <a:solidFill>
            <a:schemeClr val="tx1"/>
          </a:solidFill>
          <a:latin typeface="+mn-lt"/>
          <a:ea typeface="+mn-ea"/>
          <a:cs typeface="+mn-cs"/>
        </a:defRPr>
      </a:lvl1pPr>
      <a:lvl2pPr marL="783590" indent="-260985" algn="l" defTabSz="1044575" rtl="0" eaLnBrk="1" latinLnBrk="0" hangingPunct="1">
        <a:lnSpc>
          <a:spcPct val="90000"/>
        </a:lnSpc>
        <a:spcBef>
          <a:spcPts val="570"/>
        </a:spcBef>
        <a:buFont typeface="Arial" panose="020B0604020202020204" pitchFamily="34" charset="0"/>
        <a:buChar char="•"/>
        <a:defRPr sz="2745" kern="1200">
          <a:solidFill>
            <a:schemeClr val="tx1"/>
          </a:solidFill>
          <a:latin typeface="+mn-lt"/>
          <a:ea typeface="+mn-ea"/>
          <a:cs typeface="+mn-cs"/>
        </a:defRPr>
      </a:lvl2pPr>
      <a:lvl3pPr marL="1306195" indent="-260985" algn="l" defTabSz="1044575" rtl="0" eaLnBrk="1" latinLnBrk="0" hangingPunct="1">
        <a:lnSpc>
          <a:spcPct val="90000"/>
        </a:lnSpc>
        <a:spcBef>
          <a:spcPts val="570"/>
        </a:spcBef>
        <a:buFont typeface="Arial" panose="020B0604020202020204" pitchFamily="34" charset="0"/>
        <a:buChar char="•"/>
        <a:defRPr sz="2285" kern="1200">
          <a:solidFill>
            <a:schemeClr val="tx1"/>
          </a:solidFill>
          <a:latin typeface="+mn-lt"/>
          <a:ea typeface="+mn-ea"/>
          <a:cs typeface="+mn-cs"/>
        </a:defRPr>
      </a:lvl3pPr>
      <a:lvl4pPr marL="1828800" indent="-260985" algn="l" defTabSz="1044575" rtl="0" eaLnBrk="1" latinLnBrk="0" hangingPunct="1">
        <a:lnSpc>
          <a:spcPct val="90000"/>
        </a:lnSpc>
        <a:spcBef>
          <a:spcPts val="570"/>
        </a:spcBef>
        <a:buFont typeface="Arial" panose="020B0604020202020204" pitchFamily="34" charset="0"/>
        <a:buChar char="•"/>
        <a:defRPr sz="2055" kern="1200">
          <a:solidFill>
            <a:schemeClr val="tx1"/>
          </a:solidFill>
          <a:latin typeface="+mn-lt"/>
          <a:ea typeface="+mn-ea"/>
          <a:cs typeface="+mn-cs"/>
        </a:defRPr>
      </a:lvl4pPr>
      <a:lvl5pPr marL="2351405" indent="-260985" algn="l" defTabSz="1044575" rtl="0" eaLnBrk="1" latinLnBrk="0" hangingPunct="1">
        <a:lnSpc>
          <a:spcPct val="90000"/>
        </a:lnSpc>
        <a:spcBef>
          <a:spcPts val="570"/>
        </a:spcBef>
        <a:buFont typeface="Arial" panose="020B0604020202020204" pitchFamily="34" charset="0"/>
        <a:buChar char="•"/>
        <a:defRPr sz="2055" kern="1200">
          <a:solidFill>
            <a:schemeClr val="tx1"/>
          </a:solidFill>
          <a:latin typeface="+mn-lt"/>
          <a:ea typeface="+mn-ea"/>
          <a:cs typeface="+mn-cs"/>
        </a:defRPr>
      </a:lvl5pPr>
      <a:lvl6pPr marL="2874010" indent="-260985" algn="l" defTabSz="1044575" rtl="0" eaLnBrk="1" latinLnBrk="0" hangingPunct="1">
        <a:lnSpc>
          <a:spcPct val="90000"/>
        </a:lnSpc>
        <a:spcBef>
          <a:spcPts val="570"/>
        </a:spcBef>
        <a:buFont typeface="Arial" panose="020B0604020202020204" pitchFamily="34" charset="0"/>
        <a:buChar char="•"/>
        <a:defRPr sz="2055" kern="1200">
          <a:solidFill>
            <a:schemeClr val="tx1"/>
          </a:solidFill>
          <a:latin typeface="+mn-lt"/>
          <a:ea typeface="+mn-ea"/>
          <a:cs typeface="+mn-cs"/>
        </a:defRPr>
      </a:lvl6pPr>
      <a:lvl7pPr marL="3396615" indent="-260985" algn="l" defTabSz="1044575" rtl="0" eaLnBrk="1" latinLnBrk="0" hangingPunct="1">
        <a:lnSpc>
          <a:spcPct val="90000"/>
        </a:lnSpc>
        <a:spcBef>
          <a:spcPts val="570"/>
        </a:spcBef>
        <a:buFont typeface="Arial" panose="020B0604020202020204" pitchFamily="34" charset="0"/>
        <a:buChar char="•"/>
        <a:defRPr sz="2055" kern="1200">
          <a:solidFill>
            <a:schemeClr val="tx1"/>
          </a:solidFill>
          <a:latin typeface="+mn-lt"/>
          <a:ea typeface="+mn-ea"/>
          <a:cs typeface="+mn-cs"/>
        </a:defRPr>
      </a:lvl7pPr>
      <a:lvl8pPr marL="3919220" indent="-260985" algn="l" defTabSz="1044575" rtl="0" eaLnBrk="1" latinLnBrk="0" hangingPunct="1">
        <a:lnSpc>
          <a:spcPct val="90000"/>
        </a:lnSpc>
        <a:spcBef>
          <a:spcPts val="570"/>
        </a:spcBef>
        <a:buFont typeface="Arial" panose="020B0604020202020204" pitchFamily="34" charset="0"/>
        <a:buChar char="•"/>
        <a:defRPr sz="2055" kern="1200">
          <a:solidFill>
            <a:schemeClr val="tx1"/>
          </a:solidFill>
          <a:latin typeface="+mn-lt"/>
          <a:ea typeface="+mn-ea"/>
          <a:cs typeface="+mn-cs"/>
        </a:defRPr>
      </a:lvl8pPr>
      <a:lvl9pPr marL="4441190" indent="-260985" algn="l" defTabSz="1044575" rtl="0" eaLnBrk="1" latinLnBrk="0" hangingPunct="1">
        <a:lnSpc>
          <a:spcPct val="90000"/>
        </a:lnSpc>
        <a:spcBef>
          <a:spcPts val="570"/>
        </a:spcBef>
        <a:buFont typeface="Arial" panose="020B0604020202020204" pitchFamily="34" charset="0"/>
        <a:buChar char="•"/>
        <a:defRPr sz="2055" kern="1200">
          <a:solidFill>
            <a:schemeClr val="tx1"/>
          </a:solidFill>
          <a:latin typeface="+mn-lt"/>
          <a:ea typeface="+mn-ea"/>
          <a:cs typeface="+mn-cs"/>
        </a:defRPr>
      </a:lvl9pPr>
    </p:bodyStyle>
    <p:otherStyle>
      <a:defPPr>
        <a:defRPr lang="en-US"/>
      </a:defPPr>
      <a:lvl1pPr marL="0" algn="l" defTabSz="1044575" rtl="0" eaLnBrk="1" latinLnBrk="0" hangingPunct="1">
        <a:defRPr sz="2055" kern="1200">
          <a:solidFill>
            <a:schemeClr val="tx1"/>
          </a:solidFill>
          <a:latin typeface="+mn-lt"/>
          <a:ea typeface="+mn-ea"/>
          <a:cs typeface="+mn-cs"/>
        </a:defRPr>
      </a:lvl1pPr>
      <a:lvl2pPr marL="522605" algn="l" defTabSz="1044575" rtl="0" eaLnBrk="1" latinLnBrk="0" hangingPunct="1">
        <a:defRPr sz="2055" kern="1200">
          <a:solidFill>
            <a:schemeClr val="tx1"/>
          </a:solidFill>
          <a:latin typeface="+mn-lt"/>
          <a:ea typeface="+mn-ea"/>
          <a:cs typeface="+mn-cs"/>
        </a:defRPr>
      </a:lvl2pPr>
      <a:lvl3pPr marL="1045210" algn="l" defTabSz="1044575" rtl="0" eaLnBrk="1" latinLnBrk="0" hangingPunct="1">
        <a:defRPr sz="2055" kern="1200">
          <a:solidFill>
            <a:schemeClr val="tx1"/>
          </a:solidFill>
          <a:latin typeface="+mn-lt"/>
          <a:ea typeface="+mn-ea"/>
          <a:cs typeface="+mn-cs"/>
        </a:defRPr>
      </a:lvl3pPr>
      <a:lvl4pPr marL="1567815" algn="l" defTabSz="1044575" rtl="0" eaLnBrk="1" latinLnBrk="0" hangingPunct="1">
        <a:defRPr sz="2055" kern="1200">
          <a:solidFill>
            <a:schemeClr val="tx1"/>
          </a:solidFill>
          <a:latin typeface="+mn-lt"/>
          <a:ea typeface="+mn-ea"/>
          <a:cs typeface="+mn-cs"/>
        </a:defRPr>
      </a:lvl4pPr>
      <a:lvl5pPr marL="2089785" algn="l" defTabSz="1044575" rtl="0" eaLnBrk="1" latinLnBrk="0" hangingPunct="1">
        <a:defRPr sz="2055" kern="1200">
          <a:solidFill>
            <a:schemeClr val="tx1"/>
          </a:solidFill>
          <a:latin typeface="+mn-lt"/>
          <a:ea typeface="+mn-ea"/>
          <a:cs typeface="+mn-cs"/>
        </a:defRPr>
      </a:lvl5pPr>
      <a:lvl6pPr marL="2612390" algn="l" defTabSz="1044575" rtl="0" eaLnBrk="1" latinLnBrk="0" hangingPunct="1">
        <a:defRPr sz="2055" kern="1200">
          <a:solidFill>
            <a:schemeClr val="tx1"/>
          </a:solidFill>
          <a:latin typeface="+mn-lt"/>
          <a:ea typeface="+mn-ea"/>
          <a:cs typeface="+mn-cs"/>
        </a:defRPr>
      </a:lvl6pPr>
      <a:lvl7pPr marL="3134995" algn="l" defTabSz="1044575" rtl="0" eaLnBrk="1" latinLnBrk="0" hangingPunct="1">
        <a:defRPr sz="2055" kern="1200">
          <a:solidFill>
            <a:schemeClr val="tx1"/>
          </a:solidFill>
          <a:latin typeface="+mn-lt"/>
          <a:ea typeface="+mn-ea"/>
          <a:cs typeface="+mn-cs"/>
        </a:defRPr>
      </a:lvl7pPr>
      <a:lvl8pPr marL="3657600" algn="l" defTabSz="1044575" rtl="0" eaLnBrk="1" latinLnBrk="0" hangingPunct="1">
        <a:defRPr sz="2055" kern="1200">
          <a:solidFill>
            <a:schemeClr val="tx1"/>
          </a:solidFill>
          <a:latin typeface="+mn-lt"/>
          <a:ea typeface="+mn-ea"/>
          <a:cs typeface="+mn-cs"/>
        </a:defRPr>
      </a:lvl8pPr>
      <a:lvl9pPr marL="4180205" algn="l" defTabSz="1044575" rtl="0" eaLnBrk="1" latinLnBrk="0" hangingPunct="1">
        <a:defRPr sz="20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4" name="图片 3" descr="解疑"/>
          <p:cNvPicPr>
            <a:picLocks noChangeAspect="1"/>
          </p:cNvPicPr>
          <p:nvPr/>
        </p:nvPicPr>
        <p:blipFill>
          <a:blip r:embed="rId1"/>
          <a:stretch>
            <a:fillRect/>
          </a:stretch>
        </p:blipFill>
        <p:spPr>
          <a:xfrm>
            <a:off x="243840" y="654685"/>
            <a:ext cx="3794760" cy="5548630"/>
          </a:xfrm>
          <a:prstGeom prst="rect">
            <a:avLst/>
          </a:prstGeom>
        </p:spPr>
      </p:pic>
      <p:sp>
        <p:nvSpPr>
          <p:cNvPr id="5" name="文本框 4"/>
          <p:cNvSpPr txBox="1"/>
          <p:nvPr/>
        </p:nvSpPr>
        <p:spPr>
          <a:xfrm>
            <a:off x="5334000" y="1851660"/>
            <a:ext cx="6004560" cy="1322070"/>
          </a:xfrm>
          <a:prstGeom prst="rect">
            <a:avLst/>
          </a:prstGeom>
          <a:noFill/>
        </p:spPr>
        <p:txBody>
          <a:bodyPr wrap="square" rtlCol="0">
            <a:spAutoFit/>
          </a:bodyPr>
          <a:p>
            <a:r>
              <a:rPr lang="zh-CN" altLang="en-US" sz="8000"/>
              <a:t>解忧杂货店</a:t>
            </a:r>
            <a:endParaRPr lang="zh-CN" altLang="en-US" sz="8000"/>
          </a:p>
        </p:txBody>
      </p:sp>
      <p:sp>
        <p:nvSpPr>
          <p:cNvPr id="13" name="文本框 12"/>
          <p:cNvSpPr txBox="1"/>
          <p:nvPr/>
        </p:nvSpPr>
        <p:spPr>
          <a:xfrm>
            <a:off x="7741920" y="3421380"/>
            <a:ext cx="3870960" cy="645160"/>
          </a:xfrm>
          <a:prstGeom prst="rect">
            <a:avLst/>
          </a:prstGeom>
          <a:noFill/>
        </p:spPr>
        <p:txBody>
          <a:bodyPr wrap="square" rtlCol="0">
            <a:spAutoFit/>
          </a:bodyPr>
          <a:p>
            <a:r>
              <a:rPr lang="en-US" altLang="zh-CN" sz="3600"/>
              <a:t>——</a:t>
            </a:r>
            <a:r>
              <a:rPr lang="zh-CN" altLang="en-US" sz="3600"/>
              <a:t>结对读书分享</a:t>
            </a:r>
            <a:endParaRPr lang="zh-CN" altLang="en-US" sz="3600"/>
          </a:p>
        </p:txBody>
      </p:sp>
      <p:sp>
        <p:nvSpPr>
          <p:cNvPr id="2" name="文本框 1"/>
          <p:cNvSpPr txBox="1"/>
          <p:nvPr/>
        </p:nvSpPr>
        <p:spPr>
          <a:xfrm>
            <a:off x="8657590" y="4958080"/>
            <a:ext cx="2294890" cy="368300"/>
          </a:xfrm>
          <a:prstGeom prst="rect">
            <a:avLst/>
          </a:prstGeom>
          <a:noFill/>
        </p:spPr>
        <p:txBody>
          <a:bodyPr wrap="square" rtlCol="0">
            <a:spAutoFit/>
          </a:bodyPr>
          <a:p>
            <a:endParaRPr lang="zh-CN" altLang="en-US"/>
          </a:p>
        </p:txBody>
      </p:sp>
      <p:sp>
        <p:nvSpPr>
          <p:cNvPr id="3" name="文本框 2"/>
          <p:cNvSpPr txBox="1"/>
          <p:nvPr/>
        </p:nvSpPr>
        <p:spPr>
          <a:xfrm>
            <a:off x="8978900" y="4328160"/>
            <a:ext cx="1973580" cy="398780"/>
          </a:xfrm>
          <a:prstGeom prst="rect">
            <a:avLst/>
          </a:prstGeom>
          <a:noFill/>
        </p:spPr>
        <p:txBody>
          <a:bodyPr wrap="square" rtlCol="0">
            <a:spAutoFit/>
          </a:bodyPr>
          <a:p>
            <a:r>
              <a:rPr lang="zh-CN" altLang="en-US" sz="2000"/>
              <a:t>周老师</a:t>
            </a:r>
            <a:r>
              <a:rPr lang="en-US" altLang="zh-CN" sz="2000"/>
              <a:t>&amp;</a:t>
            </a:r>
            <a:r>
              <a:rPr lang="zh-CN" altLang="en-US" sz="2000"/>
              <a:t>李兴琪</a:t>
            </a:r>
            <a:endParaRPr lang="zh-CN" alt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384175" y="470535"/>
            <a:ext cx="5175250" cy="735965"/>
            <a:chOff x="8345" y="3174"/>
            <a:chExt cx="8150" cy="1159"/>
          </a:xfrm>
        </p:grpSpPr>
        <p:sp>
          <p:nvSpPr>
            <p:cNvPr id="5" name="文本框 4"/>
            <p:cNvSpPr txBox="1"/>
            <p:nvPr/>
          </p:nvSpPr>
          <p:spPr>
            <a:xfrm>
              <a:off x="8345" y="3174"/>
              <a:ext cx="8150" cy="725"/>
            </a:xfrm>
            <a:prstGeom prst="rect">
              <a:avLst/>
            </a:prstGeom>
            <a:noFill/>
          </p:spPr>
          <p:txBody>
            <a:bodyPr wrap="square" rtlCol="0">
              <a:spAutoFit/>
            </a:bodyPr>
            <a:lstStyle/>
            <a:p>
              <a:pPr algn="l"/>
              <a:r>
                <a:rPr lang="zh-CN" altLang="en-US" sz="2400" b="1">
                  <a:solidFill>
                    <a:schemeClr val="accent6"/>
                  </a:solidFill>
                </a:rPr>
                <a:t>蓝色简洁通用学术毕业答辩模板</a:t>
              </a:r>
              <a:endParaRPr lang="zh-CN" altLang="en-US" sz="2400" b="1">
                <a:solidFill>
                  <a:schemeClr val="accent6"/>
                </a:solidFill>
              </a:endParaRPr>
            </a:p>
          </p:txBody>
        </p:sp>
        <p:sp>
          <p:nvSpPr>
            <p:cNvPr id="6" name="文本框 5"/>
            <p:cNvSpPr txBox="1"/>
            <p:nvPr/>
          </p:nvSpPr>
          <p:spPr>
            <a:xfrm>
              <a:off x="8345" y="3899"/>
              <a:ext cx="8150" cy="434"/>
            </a:xfrm>
            <a:prstGeom prst="rect">
              <a:avLst/>
            </a:prstGeom>
            <a:noFill/>
          </p:spPr>
          <p:txBody>
            <a:bodyPr wrap="square" rtlCol="0">
              <a:spAutoFit/>
            </a:bodyPr>
            <a:lstStyle/>
            <a:p>
              <a:pPr algn="l"/>
              <a:r>
                <a:rPr sz="1200">
                  <a:solidFill>
                    <a:schemeClr val="accent6"/>
                  </a:solidFill>
                </a:rPr>
                <a:t>Blue Concise </a:t>
              </a:r>
              <a:r>
                <a:rPr lang="en-US" sz="1200">
                  <a:solidFill>
                    <a:schemeClr val="accent6"/>
                  </a:solidFill>
                </a:rPr>
                <a:t>G</a:t>
              </a:r>
              <a:r>
                <a:rPr sz="1200">
                  <a:solidFill>
                    <a:schemeClr val="accent6"/>
                  </a:solidFill>
                </a:rPr>
                <a:t>eneral Academic Graduation Defense </a:t>
              </a:r>
              <a:r>
                <a:rPr lang="en-US" sz="1200">
                  <a:solidFill>
                    <a:schemeClr val="accent6"/>
                  </a:solidFill>
                </a:rPr>
                <a:t>T</a:t>
              </a:r>
              <a:r>
                <a:rPr sz="1200">
                  <a:solidFill>
                    <a:schemeClr val="accent6"/>
                  </a:solidFill>
                </a:rPr>
                <a:t>emplate</a:t>
              </a:r>
              <a:endParaRPr sz="1200">
                <a:solidFill>
                  <a:schemeClr val="accent6"/>
                </a:solidFill>
              </a:endParaRPr>
            </a:p>
          </p:txBody>
        </p:sp>
      </p:grpSp>
      <p:cxnSp>
        <p:nvCxnSpPr>
          <p:cNvPr id="10" name="直接连接符 9"/>
          <p:cNvCxnSpPr/>
          <p:nvPr/>
        </p:nvCxnSpPr>
        <p:spPr>
          <a:xfrm>
            <a:off x="1953895" y="2650490"/>
            <a:ext cx="422910" cy="0"/>
          </a:xfrm>
          <a:prstGeom prst="line">
            <a:avLst/>
          </a:prstGeom>
          <a:ln>
            <a:solidFill>
              <a:schemeClr val="accent6"/>
            </a:solidFill>
          </a:ln>
        </p:spPr>
        <p:style>
          <a:lnRef idx="3">
            <a:schemeClr val="accent5"/>
          </a:lnRef>
          <a:fillRef idx="0">
            <a:schemeClr val="accent5"/>
          </a:fillRef>
          <a:effectRef idx="2">
            <a:schemeClr val="accent5"/>
          </a:effectRef>
          <a:fontRef idx="minor">
            <a:schemeClr val="tx1"/>
          </a:fontRef>
        </p:style>
      </p:cxnSp>
      <p:sp>
        <p:nvSpPr>
          <p:cNvPr id="11" name="文本框 10"/>
          <p:cNvSpPr txBox="1"/>
          <p:nvPr/>
        </p:nvSpPr>
        <p:spPr>
          <a:xfrm>
            <a:off x="419100" y="2790190"/>
            <a:ext cx="3644900" cy="1322070"/>
          </a:xfrm>
          <a:prstGeom prst="rect">
            <a:avLst/>
          </a:prstGeom>
          <a:noFill/>
        </p:spPr>
        <p:txBody>
          <a:bodyPr wrap="square" rtlCol="0">
            <a:spAutoFit/>
          </a:bodyPr>
          <a:lstStyle/>
          <a:p>
            <a:pPr algn="ctr"/>
            <a:r>
              <a:rPr lang="zh-CN" altLang="en-US" sz="1600" dirty="0">
                <a:solidFill>
                  <a:schemeClr val="accent6"/>
                </a:solidFill>
                <a:sym typeface="+mn-ea"/>
              </a:rPr>
              <a:t>单击添加论点内容单击添加论点内容单击添加论点内容单击添加点内容单击添加论点内容</a:t>
            </a:r>
            <a:endParaRPr lang="zh-CN" altLang="en-US" sz="1600" dirty="0">
              <a:solidFill>
                <a:schemeClr val="accent6"/>
              </a:solidFill>
              <a:sym typeface="+mn-ea"/>
            </a:endParaRPr>
          </a:p>
          <a:p>
            <a:pPr algn="ctr"/>
            <a:r>
              <a:rPr lang="zh-CN" altLang="en-US" sz="1600" dirty="0">
                <a:solidFill>
                  <a:schemeClr val="accent6"/>
                </a:solidFill>
                <a:sym typeface="+mn-ea"/>
              </a:rPr>
              <a:t>单击添加论点内容单击添加论点内容单击添加论点内容单击添加论点内容</a:t>
            </a:r>
            <a:endParaRPr lang="zh-CN" altLang="en-US" sz="1600" dirty="0">
              <a:solidFill>
                <a:schemeClr val="accent6"/>
              </a:solidFill>
              <a:sym typeface="+mn-ea"/>
            </a:endParaRPr>
          </a:p>
        </p:txBody>
      </p:sp>
      <p:sp>
        <p:nvSpPr>
          <p:cNvPr id="12" name="文本框 11"/>
          <p:cNvSpPr txBox="1"/>
          <p:nvPr/>
        </p:nvSpPr>
        <p:spPr>
          <a:xfrm>
            <a:off x="1050290" y="2185035"/>
            <a:ext cx="2382520" cy="368300"/>
          </a:xfrm>
          <a:prstGeom prst="rect">
            <a:avLst/>
          </a:prstGeom>
          <a:noFill/>
        </p:spPr>
        <p:txBody>
          <a:bodyPr wrap="square" rtlCol="0">
            <a:spAutoFit/>
          </a:bodyPr>
          <a:lstStyle/>
          <a:p>
            <a:pPr algn="ctr"/>
            <a:r>
              <a:rPr lang="zh-CN" altLang="en-US" b="1" dirty="0">
                <a:solidFill>
                  <a:schemeClr val="accent6"/>
                </a:solidFill>
              </a:rPr>
              <a:t>单击添加论点</a:t>
            </a:r>
            <a:endParaRPr lang="zh-CN" altLang="en-US" b="1" dirty="0">
              <a:solidFill>
                <a:schemeClr val="accent6"/>
              </a:solidFill>
            </a:endParaRPr>
          </a:p>
        </p:txBody>
      </p:sp>
      <p:cxnSp>
        <p:nvCxnSpPr>
          <p:cNvPr id="16" name="直接连接符 15"/>
          <p:cNvCxnSpPr/>
          <p:nvPr/>
        </p:nvCxnSpPr>
        <p:spPr>
          <a:xfrm>
            <a:off x="5942489" y="5483126"/>
            <a:ext cx="422910" cy="0"/>
          </a:xfrm>
          <a:prstGeom prst="line">
            <a:avLst/>
          </a:prstGeom>
          <a:ln>
            <a:solidFill>
              <a:schemeClr val="accent6"/>
            </a:solidFill>
          </a:ln>
        </p:spPr>
        <p:style>
          <a:lnRef idx="3">
            <a:schemeClr val="accent5"/>
          </a:lnRef>
          <a:fillRef idx="0">
            <a:schemeClr val="accent5"/>
          </a:fillRef>
          <a:effectRef idx="2">
            <a:schemeClr val="accent5"/>
          </a:effectRef>
          <a:fontRef idx="minor">
            <a:schemeClr val="tx1"/>
          </a:fontRef>
        </p:style>
      </p:cxnSp>
      <p:sp>
        <p:nvSpPr>
          <p:cNvPr id="17" name="文本框 16"/>
          <p:cNvSpPr txBox="1"/>
          <p:nvPr/>
        </p:nvSpPr>
        <p:spPr>
          <a:xfrm>
            <a:off x="1841500" y="5622826"/>
            <a:ext cx="8777288" cy="584775"/>
          </a:xfrm>
          <a:prstGeom prst="rect">
            <a:avLst/>
          </a:prstGeom>
          <a:noFill/>
        </p:spPr>
        <p:txBody>
          <a:bodyPr wrap="square" rtlCol="0">
            <a:spAutoFit/>
          </a:bodyPr>
          <a:lstStyle/>
          <a:p>
            <a:pPr algn="ctr"/>
            <a:r>
              <a:rPr lang="zh-CN" altLang="en-US" sz="1600" dirty="0">
                <a:solidFill>
                  <a:schemeClr val="accent6"/>
                </a:solidFill>
                <a:sym typeface="+mn-ea"/>
              </a:rPr>
              <a:t>单击添加论点内容单击添加论点内容单击添加论点内容单击添加论点内容单击添加论点内容</a:t>
            </a:r>
            <a:endParaRPr lang="zh-CN" altLang="en-US" sz="1600" dirty="0">
              <a:solidFill>
                <a:schemeClr val="accent6"/>
              </a:solidFill>
              <a:sym typeface="+mn-ea"/>
            </a:endParaRPr>
          </a:p>
          <a:p>
            <a:pPr algn="ctr"/>
            <a:r>
              <a:rPr lang="zh-CN" altLang="en-US" sz="1600" dirty="0">
                <a:solidFill>
                  <a:schemeClr val="accent6"/>
                </a:solidFill>
                <a:sym typeface="+mn-ea"/>
              </a:rPr>
              <a:t>单击添加论点内容单击添加论点内容单击添加论点内容单击添加论点内容</a:t>
            </a:r>
            <a:endParaRPr lang="zh-CN" altLang="en-US" sz="1600" dirty="0">
              <a:solidFill>
                <a:schemeClr val="accent6"/>
              </a:solidFill>
              <a:sym typeface="+mn-ea"/>
            </a:endParaRPr>
          </a:p>
        </p:txBody>
      </p:sp>
      <p:sp>
        <p:nvSpPr>
          <p:cNvPr id="19" name="文本框 18"/>
          <p:cNvSpPr txBox="1"/>
          <p:nvPr/>
        </p:nvSpPr>
        <p:spPr>
          <a:xfrm>
            <a:off x="5038884" y="5017671"/>
            <a:ext cx="2382520" cy="368300"/>
          </a:xfrm>
          <a:prstGeom prst="rect">
            <a:avLst/>
          </a:prstGeom>
          <a:noFill/>
        </p:spPr>
        <p:txBody>
          <a:bodyPr wrap="square" rtlCol="0">
            <a:spAutoFit/>
          </a:bodyPr>
          <a:lstStyle/>
          <a:p>
            <a:pPr algn="ctr"/>
            <a:r>
              <a:rPr lang="zh-CN" altLang="en-US" b="1">
                <a:solidFill>
                  <a:schemeClr val="accent6"/>
                </a:solidFill>
              </a:rPr>
              <a:t>单击添加论点</a:t>
            </a:r>
            <a:endParaRPr lang="zh-CN" altLang="en-US" b="1">
              <a:solidFill>
                <a:schemeClr val="accent6"/>
              </a:solidFill>
            </a:endParaRPr>
          </a:p>
        </p:txBody>
      </p:sp>
      <p:pic>
        <p:nvPicPr>
          <p:cNvPr id="3" name="图片 2" descr="o_1c1020qh6gsm59f1d7914hsscb"/>
          <p:cNvPicPr>
            <a:picLocks noChangeAspect="1"/>
          </p:cNvPicPr>
          <p:nvPr/>
        </p:nvPicPr>
        <p:blipFill>
          <a:blip r:embed="rId1"/>
          <a:stretch>
            <a:fillRect/>
          </a:stretch>
        </p:blipFill>
        <p:spPr>
          <a:xfrm>
            <a:off x="673735" y="82550"/>
            <a:ext cx="10898505" cy="664591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对角圆角矩形 3"/>
          <p:cNvSpPr/>
          <p:nvPr/>
        </p:nvSpPr>
        <p:spPr>
          <a:xfrm>
            <a:off x="260350" y="330200"/>
            <a:ext cx="11671300" cy="6197600"/>
          </a:xfrm>
          <a:prstGeom prst="round2DiagRect">
            <a:avLst>
              <a:gd name="adj1" fmla="val 4989"/>
              <a:gd name="adj2" fmla="val 0"/>
            </a:avLst>
          </a:prstGeom>
          <a:solidFill>
            <a:schemeClr val="bg1"/>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117600" y="1623060"/>
            <a:ext cx="9589770" cy="3107690"/>
          </a:xfrm>
          <a:prstGeom prst="rect">
            <a:avLst/>
          </a:prstGeom>
          <a:noFill/>
        </p:spPr>
        <p:txBody>
          <a:bodyPr wrap="square" rtlCol="0">
            <a:spAutoFit/>
          </a:bodyPr>
          <a:p>
            <a:r>
              <a:rPr lang="zh-CN" altLang="en-US" sz="2800"/>
              <a:t>最令我感触的是浪矢</a:t>
            </a:r>
            <a:r>
              <a:rPr lang="zh-CN" altLang="en-US" sz="2800"/>
              <a:t>爷爷的那句话：</a:t>
            </a:r>
            <a:r>
              <a:rPr lang="en-US" altLang="zh-CN" sz="2800"/>
              <a:t>“</a:t>
            </a:r>
            <a:r>
              <a:rPr lang="zh-CN" altLang="en-US" sz="2800"/>
              <a:t>很多时候，咨询人心里已经有了答案，来咨询只是想确认自己的决定是对的。</a:t>
            </a:r>
            <a:r>
              <a:rPr lang="en-US" altLang="zh-CN" sz="2800"/>
              <a:t>”</a:t>
            </a:r>
            <a:r>
              <a:rPr lang="zh-CN" altLang="en-US" sz="2800"/>
              <a:t>就像我们时常用抛硬币来决定一些事情，可当硬币出现的不是我们满意的一面时，我们会选择再抛一次。很多时候，我们的决定需要的是别人的肯定与鼓励，仿佛这样会增强我们信心与安全感。</a:t>
            </a:r>
            <a:endParaRPr lang="zh-CN" altLang="en-US" sz="2800"/>
          </a:p>
          <a:p>
            <a:r>
              <a:rPr lang="zh-CN" altLang="en-US" sz="2800"/>
              <a:t>这世界的芸芸众生，谁又不是这样呢？</a:t>
            </a:r>
            <a:endParaRPr lang="zh-CN"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对角圆角矩形 3"/>
          <p:cNvSpPr/>
          <p:nvPr/>
        </p:nvSpPr>
        <p:spPr>
          <a:xfrm>
            <a:off x="260350" y="330200"/>
            <a:ext cx="11671300" cy="6197600"/>
          </a:xfrm>
          <a:prstGeom prst="round2DiagRect">
            <a:avLst>
              <a:gd name="adj1" fmla="val 4989"/>
              <a:gd name="adj2" fmla="val 0"/>
            </a:avLst>
          </a:prstGeom>
          <a:solidFill>
            <a:schemeClr val="bg1"/>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889760" y="1576705"/>
            <a:ext cx="8412480" cy="3107690"/>
          </a:xfrm>
          <a:prstGeom prst="rect">
            <a:avLst/>
          </a:prstGeom>
          <a:noFill/>
        </p:spPr>
        <p:txBody>
          <a:bodyPr wrap="square" rtlCol="0">
            <a:spAutoFit/>
          </a:bodyPr>
          <a:p>
            <a:r>
              <a:rPr lang="zh-CN" altLang="en-US" sz="2800"/>
              <a:t>感谢这次</a:t>
            </a:r>
            <a:r>
              <a:rPr lang="en-US" altLang="zh-CN" sz="2800"/>
              <a:t>“</a:t>
            </a:r>
            <a:r>
              <a:rPr lang="zh-CN" altLang="en-US" sz="2800"/>
              <a:t>结对读书</a:t>
            </a:r>
            <a:r>
              <a:rPr lang="en-US" altLang="zh-CN" sz="2800"/>
              <a:t>”</a:t>
            </a:r>
            <a:r>
              <a:rPr lang="zh-CN" altLang="en-US" sz="2800"/>
              <a:t>活动让我认识了周锦文老师，和老师共同读了《解忧</a:t>
            </a:r>
            <a:r>
              <a:rPr lang="zh-CN" altLang="en-US" sz="2800"/>
              <a:t>杂货店》这本似悬疑却温暖的书，我学会了聆听他人的烦恼，反思自己的烦恼，感受到了一些解忧秘方。</a:t>
            </a:r>
            <a:endParaRPr lang="zh-CN" altLang="en-US" sz="2800"/>
          </a:p>
          <a:p>
            <a:r>
              <a:rPr lang="zh-CN" altLang="en-US" sz="2800"/>
              <a:t>其实，老师是离我们最近的解忧杂货店，他们像浪矢</a:t>
            </a:r>
            <a:r>
              <a:rPr lang="zh-CN" altLang="en-US" sz="2800"/>
              <a:t>爷爷一般会为我们耐心分析问题，我十分怀念我们共同读书的日子以及我们共同解决过的烦恼。</a:t>
            </a:r>
            <a:endParaRPr lang="zh-CN" alt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对角圆角矩形 3"/>
          <p:cNvSpPr/>
          <p:nvPr/>
        </p:nvSpPr>
        <p:spPr>
          <a:xfrm>
            <a:off x="260350" y="330200"/>
            <a:ext cx="11671300" cy="6197600"/>
          </a:xfrm>
          <a:prstGeom prst="round2DiagRect">
            <a:avLst>
              <a:gd name="adj1" fmla="val 4989"/>
              <a:gd name="adj2" fmla="val 0"/>
            </a:avLst>
          </a:prstGeom>
          <a:solidFill>
            <a:schemeClr val="bg1"/>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
        <p:nvSpPr>
          <p:cNvPr id="2" name="矩形 1"/>
          <p:cNvSpPr/>
          <p:nvPr/>
        </p:nvSpPr>
        <p:spPr>
          <a:xfrm>
            <a:off x="1935480" y="2279015"/>
            <a:ext cx="8321040" cy="1322070"/>
          </a:xfrm>
          <a:prstGeom prst="rect">
            <a:avLst/>
          </a:prstGeom>
          <a:noFill/>
          <a:ln>
            <a:noFill/>
          </a:ln>
        </p:spPr>
        <p:txBody>
          <a:bodyPr wrap="none" rtlCol="0" anchor="t">
            <a:spAutoFit/>
            <a:scene3d>
              <a:camera prst="orthographicFront"/>
              <a:lightRig rig="harsh" dir="t"/>
            </a:scene3d>
            <a:sp3d extrusionH="57150" prstMaterial="matte">
              <a:bevelT w="63500" h="12700" prst="angle"/>
              <a:contourClr>
                <a:schemeClr val="bg1">
                  <a:lumMod val="65000"/>
                </a:schemeClr>
              </a:contourClr>
            </a:sp3d>
          </a:bodyPr>
          <a:p>
            <a:pPr algn="ctr"/>
            <a:r>
              <a:rPr lang="zh-CN" altLang="en-US" sz="8000" b="1">
                <a:solidFill>
                  <a:schemeClr val="accent3"/>
                </a:solidFill>
                <a:effectLst/>
                <a:latin typeface="华文行楷" panose="02010800040101010101" charset="-122"/>
                <a:ea typeface="华文行楷" panose="02010800040101010101" charset="-122"/>
              </a:rPr>
              <a:t>愿你一世安乐无忧</a:t>
            </a:r>
            <a:endParaRPr lang="zh-CN" altLang="en-US" sz="8000" b="1">
              <a:solidFill>
                <a:schemeClr val="accent3"/>
              </a:solidFill>
              <a:effectLst/>
              <a:latin typeface="华文行楷" panose="02010800040101010101" charset="-122"/>
              <a:ea typeface="华文行楷" panose="02010800040101010101" charset="-122"/>
            </a:endParaRPr>
          </a:p>
        </p:txBody>
      </p:sp>
      <p:sp>
        <p:nvSpPr>
          <p:cNvPr id="3" name="文本框 2"/>
          <p:cNvSpPr txBox="1"/>
          <p:nvPr/>
        </p:nvSpPr>
        <p:spPr>
          <a:xfrm>
            <a:off x="4604385" y="3887470"/>
            <a:ext cx="2738755" cy="829945"/>
          </a:xfrm>
          <a:prstGeom prst="rect">
            <a:avLst/>
          </a:prstGeom>
          <a:noFill/>
        </p:spPr>
        <p:txBody>
          <a:bodyPr wrap="square" rtlCol="0">
            <a:spAutoFit/>
          </a:bodyPr>
          <a:p>
            <a:r>
              <a:rPr lang="zh-CN" altLang="en-US" sz="4800">
                <a:solidFill>
                  <a:schemeClr val="accent3">
                    <a:lumMod val="75000"/>
                  </a:schemeClr>
                </a:solidFill>
                <a:latin typeface="华文隶书" panose="02010800040101010101" charset="-122"/>
                <a:ea typeface="华文隶书" panose="02010800040101010101" charset="-122"/>
              </a:rPr>
              <a:t>感谢聆听</a:t>
            </a:r>
            <a:endParaRPr lang="zh-CN" altLang="en-US" sz="4800">
              <a:solidFill>
                <a:schemeClr val="accent3">
                  <a:lumMod val="75000"/>
                </a:schemeClr>
              </a:solidFill>
              <a:latin typeface="华文隶书" panose="02010800040101010101" charset="-122"/>
              <a:ea typeface="华文隶书" panose="0201080004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384175" y="470535"/>
            <a:ext cx="5175250" cy="735965"/>
            <a:chOff x="8345" y="3174"/>
            <a:chExt cx="8150" cy="1159"/>
          </a:xfrm>
        </p:grpSpPr>
        <p:sp>
          <p:nvSpPr>
            <p:cNvPr id="5" name="文本框 4"/>
            <p:cNvSpPr txBox="1"/>
            <p:nvPr/>
          </p:nvSpPr>
          <p:spPr>
            <a:xfrm>
              <a:off x="8345" y="3174"/>
              <a:ext cx="8150" cy="725"/>
            </a:xfrm>
            <a:prstGeom prst="rect">
              <a:avLst/>
            </a:prstGeom>
            <a:noFill/>
          </p:spPr>
          <p:txBody>
            <a:bodyPr wrap="square" rtlCol="0">
              <a:spAutoFit/>
            </a:bodyPr>
            <a:lstStyle/>
            <a:p>
              <a:pPr algn="l"/>
              <a:r>
                <a:rPr lang="zh-CN" altLang="en-US" sz="2400" b="1">
                  <a:solidFill>
                    <a:schemeClr val="accent6"/>
                  </a:solidFill>
                </a:rPr>
                <a:t>蓝色简洁通用学术毕业答辩模板</a:t>
              </a:r>
              <a:endParaRPr lang="zh-CN" altLang="en-US" sz="2400" b="1">
                <a:solidFill>
                  <a:schemeClr val="accent6"/>
                </a:solidFill>
              </a:endParaRPr>
            </a:p>
          </p:txBody>
        </p:sp>
        <p:sp>
          <p:nvSpPr>
            <p:cNvPr id="6" name="文本框 5"/>
            <p:cNvSpPr txBox="1"/>
            <p:nvPr/>
          </p:nvSpPr>
          <p:spPr>
            <a:xfrm>
              <a:off x="8345" y="3899"/>
              <a:ext cx="8150" cy="434"/>
            </a:xfrm>
            <a:prstGeom prst="rect">
              <a:avLst/>
            </a:prstGeom>
            <a:noFill/>
          </p:spPr>
          <p:txBody>
            <a:bodyPr wrap="square" rtlCol="0">
              <a:spAutoFit/>
            </a:bodyPr>
            <a:lstStyle/>
            <a:p>
              <a:pPr algn="l"/>
              <a:r>
                <a:rPr sz="1200">
                  <a:solidFill>
                    <a:schemeClr val="accent6"/>
                  </a:solidFill>
                </a:rPr>
                <a:t>Blue Concise </a:t>
              </a:r>
              <a:r>
                <a:rPr lang="en-US" sz="1200">
                  <a:solidFill>
                    <a:schemeClr val="accent6"/>
                  </a:solidFill>
                </a:rPr>
                <a:t>G</a:t>
              </a:r>
              <a:r>
                <a:rPr sz="1200">
                  <a:solidFill>
                    <a:schemeClr val="accent6"/>
                  </a:solidFill>
                </a:rPr>
                <a:t>eneral Academic Graduation Defense </a:t>
              </a:r>
              <a:r>
                <a:rPr lang="en-US" sz="1200">
                  <a:solidFill>
                    <a:schemeClr val="accent6"/>
                  </a:solidFill>
                </a:rPr>
                <a:t>T</a:t>
              </a:r>
              <a:r>
                <a:rPr sz="1200">
                  <a:solidFill>
                    <a:schemeClr val="accent6"/>
                  </a:solidFill>
                </a:rPr>
                <a:t>emplate</a:t>
              </a:r>
              <a:endParaRPr sz="1200">
                <a:solidFill>
                  <a:schemeClr val="accent6"/>
                </a:solidFill>
              </a:endParaRPr>
            </a:p>
          </p:txBody>
        </p:sp>
      </p:grpSp>
      <p:sp>
        <p:nvSpPr>
          <p:cNvPr id="30" name="椭圆 29"/>
          <p:cNvSpPr/>
          <p:nvPr/>
        </p:nvSpPr>
        <p:spPr>
          <a:xfrm>
            <a:off x="6352918" y="3556188"/>
            <a:ext cx="858547" cy="858547"/>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4" name="对角圆角矩形 3"/>
          <p:cNvSpPr/>
          <p:nvPr/>
        </p:nvSpPr>
        <p:spPr>
          <a:xfrm>
            <a:off x="260350" y="330200"/>
            <a:ext cx="11671300" cy="6197600"/>
          </a:xfrm>
          <a:prstGeom prst="round2DiagRect">
            <a:avLst>
              <a:gd name="adj1" fmla="val 4989"/>
              <a:gd name="adj2" fmla="val 0"/>
            </a:avLst>
          </a:prstGeom>
          <a:solidFill>
            <a:schemeClr val="bg1"/>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783080" y="1721485"/>
            <a:ext cx="8884285" cy="3415030"/>
          </a:xfrm>
          <a:prstGeom prst="rect">
            <a:avLst/>
          </a:prstGeom>
          <a:noFill/>
        </p:spPr>
        <p:txBody>
          <a:bodyPr wrap="square" rtlCol="0">
            <a:spAutoFit/>
          </a:bodyPr>
          <a:p>
            <a:r>
              <a:rPr lang="zh-CN" altLang="en-US" sz="2400"/>
              <a:t>古往今来，忧事不断，</a:t>
            </a:r>
            <a:endParaRPr lang="zh-CN" altLang="en-US" sz="2400"/>
          </a:p>
          <a:p>
            <a:r>
              <a:rPr lang="zh-CN" altLang="en-US" sz="2400"/>
              <a:t>李白</a:t>
            </a:r>
            <a:r>
              <a:rPr lang="en-US" altLang="zh-CN" sz="2400"/>
              <a:t>“</a:t>
            </a:r>
            <a:r>
              <a:rPr lang="zh-CN" altLang="en-US" sz="2400"/>
              <a:t>中夜四五叹，常为大国忧</a:t>
            </a:r>
            <a:r>
              <a:rPr lang="en-US" altLang="zh-CN" sz="2400"/>
              <a:t>”</a:t>
            </a:r>
            <a:endParaRPr lang="en-US" altLang="zh-CN" sz="2400"/>
          </a:p>
          <a:p>
            <a:r>
              <a:rPr lang="zh-CN" altLang="en-US" sz="2400"/>
              <a:t>曹操</a:t>
            </a:r>
            <a:r>
              <a:rPr lang="en-US" altLang="zh-CN" sz="2400"/>
              <a:t>“</a:t>
            </a:r>
            <a:r>
              <a:rPr lang="zh-CN" altLang="en-US" sz="2400"/>
              <a:t>忧从中来，不可断绝</a:t>
            </a:r>
            <a:r>
              <a:rPr lang="en-US" altLang="zh-CN" sz="2400"/>
              <a:t>”</a:t>
            </a:r>
            <a:endParaRPr lang="en-US" altLang="zh-CN" sz="2400"/>
          </a:p>
          <a:p>
            <a:r>
              <a:rPr lang="zh-CN" altLang="en-US" sz="2400"/>
              <a:t>辛弃疾</a:t>
            </a:r>
            <a:r>
              <a:rPr lang="en-US" altLang="zh-CN" sz="2400"/>
              <a:t>“</a:t>
            </a:r>
            <a:r>
              <a:rPr lang="zh-CN" altLang="en-US" sz="2400"/>
              <a:t>可惜流年，忧愁风雨</a:t>
            </a:r>
            <a:r>
              <a:rPr lang="en-US" altLang="zh-CN" sz="2400"/>
              <a:t>”</a:t>
            </a:r>
            <a:endParaRPr lang="en-US" altLang="zh-CN" sz="2400"/>
          </a:p>
          <a:p>
            <a:r>
              <a:rPr lang="en-US" altLang="zh-CN" sz="2400"/>
              <a:t>......</a:t>
            </a:r>
            <a:endParaRPr lang="en-US" altLang="zh-CN" sz="2400"/>
          </a:p>
          <a:p>
            <a:endParaRPr lang="en-US" altLang="zh-CN" sz="2400"/>
          </a:p>
          <a:p>
            <a:r>
              <a:rPr lang="zh-CN" altLang="en-US" sz="2400"/>
              <a:t>每有忧愁，我们都希望有人能解，站在每一个十字路口，我们都希望有人能为我们指一指方向，我也曾幻想有一家杂货店，能为我解决所有烦恼与忧愁</a:t>
            </a:r>
            <a:r>
              <a:rPr lang="en-US" altLang="zh-CN" sz="2400"/>
              <a:t>......</a:t>
            </a:r>
            <a:endParaRPr lang="en-US" altLang="zh-CN"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411480" y="373380"/>
            <a:ext cx="1737360" cy="953135"/>
          </a:xfrm>
          <a:prstGeom prst="rect">
            <a:avLst/>
          </a:prstGeom>
          <a:noFill/>
        </p:spPr>
        <p:txBody>
          <a:bodyPr wrap="square" rtlCol="0">
            <a:spAutoFit/>
          </a:bodyPr>
          <a:p>
            <a:r>
              <a:rPr lang="zh-CN" altLang="en-US" sz="2800"/>
              <a:t>简介</a:t>
            </a:r>
            <a:endParaRPr lang="zh-CN" altLang="en-US" sz="2800"/>
          </a:p>
          <a:p>
            <a:endParaRPr lang="zh-CN" altLang="en-US" sz="2800"/>
          </a:p>
        </p:txBody>
      </p:sp>
      <p:pic>
        <p:nvPicPr>
          <p:cNvPr id="4" name="图片 3" descr="解"/>
          <p:cNvPicPr>
            <a:picLocks noChangeAspect="1"/>
          </p:cNvPicPr>
          <p:nvPr/>
        </p:nvPicPr>
        <p:blipFill>
          <a:blip r:embed="rId1"/>
          <a:srcRect l="6400" t="1645" r="3200" b="3016"/>
          <a:stretch>
            <a:fillRect/>
          </a:stretch>
        </p:blipFill>
        <p:spPr>
          <a:xfrm>
            <a:off x="411480" y="906780"/>
            <a:ext cx="3444240" cy="5299710"/>
          </a:xfrm>
          <a:prstGeom prst="roundRect">
            <a:avLst/>
          </a:prstGeom>
        </p:spPr>
      </p:pic>
      <p:sp>
        <p:nvSpPr>
          <p:cNvPr id="5" name="文本框 4"/>
          <p:cNvSpPr txBox="1"/>
          <p:nvPr/>
        </p:nvSpPr>
        <p:spPr>
          <a:xfrm>
            <a:off x="5684520" y="1326515"/>
            <a:ext cx="5150485" cy="3692525"/>
          </a:xfrm>
          <a:prstGeom prst="rect">
            <a:avLst/>
          </a:prstGeom>
          <a:noFill/>
        </p:spPr>
        <p:txBody>
          <a:bodyPr wrap="square" rtlCol="0">
            <a:spAutoFit/>
          </a:bodyPr>
          <a:p>
            <a:r>
              <a:rPr lang="zh-CN" altLang="en-US"/>
              <a:t>初读书名，丝丝温暖涌向心头，真能解忧，从此不必借酒消愁。</a:t>
            </a:r>
            <a:endParaRPr lang="zh-CN" altLang="en-US"/>
          </a:p>
          <a:p>
            <a:endParaRPr lang="zh-CN" altLang="en-US"/>
          </a:p>
          <a:p>
            <a:r>
              <a:rPr lang="zh-CN" altLang="en-US"/>
              <a:t>现代人内心流失的东西，这家杂货店能帮你找回</a:t>
            </a:r>
            <a:r>
              <a:rPr lang="en-US" altLang="zh-CN"/>
              <a:t>——</a:t>
            </a:r>
            <a:r>
              <a:rPr lang="zh-CN" altLang="en-US"/>
              <a:t>僻静的街道旁有一家杂货店，只要写下烦恼投进卷帘门的投信口，第二天就会在牛奶箱里得到回答。</a:t>
            </a:r>
            <a:endParaRPr lang="zh-CN" altLang="en-US"/>
          </a:p>
          <a:p>
            <a:r>
              <a:rPr lang="zh-CN" altLang="en-US"/>
              <a:t>本书讲述了几个小故事，人们将困惑写成信投进杂货店，奇妙的事情不断发生</a:t>
            </a:r>
            <a:r>
              <a:rPr lang="en-US" altLang="zh-CN"/>
              <a:t>......</a:t>
            </a:r>
            <a:endParaRPr lang="en-US" altLang="zh-CN"/>
          </a:p>
          <a:p>
            <a:endParaRPr lang="en-US" altLang="zh-CN"/>
          </a:p>
          <a:p>
            <a:r>
              <a:rPr lang="zh-CN" altLang="en-US"/>
              <a:t>故事的开头，三个小偷，翔太，辛平，敦也由于犯了罪躲在废弃的杂货店，晚上一封信从门口纸箱掉了进来，第一个故事便开始了</a:t>
            </a:r>
            <a:r>
              <a:rPr lang="en-US" altLang="zh-CN"/>
              <a:t>......</a:t>
            </a:r>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2" name="图片 1" descr="o_1c1020qge6krdf1102m6u0p749"/>
          <p:cNvPicPr>
            <a:picLocks noChangeAspect="1"/>
          </p:cNvPicPr>
          <p:nvPr/>
        </p:nvPicPr>
        <p:blipFill>
          <a:blip r:embed="rId1"/>
          <a:stretch>
            <a:fillRect/>
          </a:stretch>
        </p:blipFill>
        <p:spPr>
          <a:xfrm>
            <a:off x="585470" y="68580"/>
            <a:ext cx="10975340" cy="67208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o_1c101kh4aj1020mr1fv021oeg9"/>
          <p:cNvPicPr>
            <a:picLocks noChangeAspect="1"/>
          </p:cNvPicPr>
          <p:nvPr/>
        </p:nvPicPr>
        <p:blipFill>
          <a:blip r:embed="rId1"/>
          <a:stretch>
            <a:fillRect/>
          </a:stretch>
        </p:blipFill>
        <p:spPr>
          <a:xfrm>
            <a:off x="645160" y="86360"/>
            <a:ext cx="10902315" cy="66852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2" name="图片 1" descr="o_1c101kh4vpco1sqot4tesp1fg6b"/>
          <p:cNvPicPr>
            <a:picLocks noChangeAspect="1"/>
          </p:cNvPicPr>
          <p:nvPr/>
        </p:nvPicPr>
        <p:blipFill>
          <a:blip r:embed="rId1"/>
          <a:stretch>
            <a:fillRect/>
          </a:stretch>
        </p:blipFill>
        <p:spPr>
          <a:xfrm>
            <a:off x="701040" y="128270"/>
            <a:ext cx="10895965" cy="657034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384175" y="470535"/>
            <a:ext cx="5175250" cy="735965"/>
            <a:chOff x="8345" y="3174"/>
            <a:chExt cx="8150" cy="1159"/>
          </a:xfrm>
        </p:grpSpPr>
        <p:sp>
          <p:nvSpPr>
            <p:cNvPr id="5" name="文本框 4"/>
            <p:cNvSpPr txBox="1"/>
            <p:nvPr/>
          </p:nvSpPr>
          <p:spPr>
            <a:xfrm>
              <a:off x="8345" y="3174"/>
              <a:ext cx="8150" cy="725"/>
            </a:xfrm>
            <a:prstGeom prst="rect">
              <a:avLst/>
            </a:prstGeom>
            <a:noFill/>
          </p:spPr>
          <p:txBody>
            <a:bodyPr wrap="square" rtlCol="0">
              <a:spAutoFit/>
            </a:bodyPr>
            <a:lstStyle/>
            <a:p>
              <a:pPr algn="l"/>
              <a:r>
                <a:rPr lang="zh-CN" altLang="en-US" sz="2400" b="1">
                  <a:solidFill>
                    <a:schemeClr val="accent6"/>
                  </a:solidFill>
                </a:rPr>
                <a:t>蓝色简洁通用学术毕业答辩模板</a:t>
              </a:r>
              <a:endParaRPr lang="zh-CN" altLang="en-US" sz="2400" b="1">
                <a:solidFill>
                  <a:schemeClr val="accent6"/>
                </a:solidFill>
              </a:endParaRPr>
            </a:p>
          </p:txBody>
        </p:sp>
        <p:sp>
          <p:nvSpPr>
            <p:cNvPr id="6" name="文本框 5"/>
            <p:cNvSpPr txBox="1"/>
            <p:nvPr/>
          </p:nvSpPr>
          <p:spPr>
            <a:xfrm>
              <a:off x="8345" y="3899"/>
              <a:ext cx="8150" cy="434"/>
            </a:xfrm>
            <a:prstGeom prst="rect">
              <a:avLst/>
            </a:prstGeom>
            <a:noFill/>
          </p:spPr>
          <p:txBody>
            <a:bodyPr wrap="square" rtlCol="0">
              <a:spAutoFit/>
            </a:bodyPr>
            <a:lstStyle/>
            <a:p>
              <a:pPr algn="l"/>
              <a:r>
                <a:rPr sz="1200">
                  <a:solidFill>
                    <a:schemeClr val="accent6"/>
                  </a:solidFill>
                </a:rPr>
                <a:t>Blue Concise </a:t>
              </a:r>
              <a:r>
                <a:rPr lang="en-US" sz="1200">
                  <a:solidFill>
                    <a:schemeClr val="accent6"/>
                  </a:solidFill>
                </a:rPr>
                <a:t>G</a:t>
              </a:r>
              <a:r>
                <a:rPr sz="1200">
                  <a:solidFill>
                    <a:schemeClr val="accent6"/>
                  </a:solidFill>
                </a:rPr>
                <a:t>eneral Academic Graduation Defense </a:t>
              </a:r>
              <a:r>
                <a:rPr lang="en-US" sz="1200">
                  <a:solidFill>
                    <a:schemeClr val="accent6"/>
                  </a:solidFill>
                </a:rPr>
                <a:t>T</a:t>
              </a:r>
              <a:r>
                <a:rPr sz="1200">
                  <a:solidFill>
                    <a:schemeClr val="accent6"/>
                  </a:solidFill>
                </a:rPr>
                <a:t>emplate</a:t>
              </a:r>
              <a:endParaRPr sz="1200">
                <a:solidFill>
                  <a:schemeClr val="accent6"/>
                </a:solidFill>
              </a:endParaRPr>
            </a:p>
          </p:txBody>
        </p:sp>
      </p:grpSp>
      <p:sp>
        <p:nvSpPr>
          <p:cNvPr id="30" name="椭圆 29"/>
          <p:cNvSpPr/>
          <p:nvPr/>
        </p:nvSpPr>
        <p:spPr>
          <a:xfrm>
            <a:off x="6352918" y="3556188"/>
            <a:ext cx="858547" cy="858547"/>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7" name="图片 6" descr="o_1c1020qin12k711q5g0l0pceff"/>
          <p:cNvPicPr>
            <a:picLocks noChangeAspect="1"/>
          </p:cNvPicPr>
          <p:nvPr/>
        </p:nvPicPr>
        <p:blipFill>
          <a:blip r:embed="rId1"/>
          <a:stretch>
            <a:fillRect/>
          </a:stretch>
        </p:blipFill>
        <p:spPr>
          <a:xfrm>
            <a:off x="623570" y="83185"/>
            <a:ext cx="10989945" cy="669163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4994275" y="3061335"/>
            <a:ext cx="5175250" cy="735965"/>
            <a:chOff x="8345" y="3174"/>
            <a:chExt cx="8150" cy="1159"/>
          </a:xfrm>
        </p:grpSpPr>
        <p:sp>
          <p:nvSpPr>
            <p:cNvPr id="5" name="文本框 4"/>
            <p:cNvSpPr txBox="1"/>
            <p:nvPr/>
          </p:nvSpPr>
          <p:spPr>
            <a:xfrm>
              <a:off x="8345" y="3174"/>
              <a:ext cx="8150" cy="725"/>
            </a:xfrm>
            <a:prstGeom prst="rect">
              <a:avLst/>
            </a:prstGeom>
            <a:noFill/>
          </p:spPr>
          <p:txBody>
            <a:bodyPr wrap="square" rtlCol="0">
              <a:spAutoFit/>
            </a:bodyPr>
            <a:lstStyle/>
            <a:p>
              <a:pPr algn="l"/>
              <a:r>
                <a:rPr lang="zh-CN" altLang="en-US" sz="2400" b="1">
                  <a:solidFill>
                    <a:schemeClr val="accent6"/>
                  </a:solidFill>
                </a:rPr>
                <a:t>蓝色简洁通用学术毕业答辩模板</a:t>
              </a:r>
              <a:endParaRPr lang="zh-CN" altLang="en-US" sz="2400" b="1">
                <a:solidFill>
                  <a:schemeClr val="accent6"/>
                </a:solidFill>
              </a:endParaRPr>
            </a:p>
          </p:txBody>
        </p:sp>
        <p:sp>
          <p:nvSpPr>
            <p:cNvPr id="6" name="文本框 5"/>
            <p:cNvSpPr txBox="1"/>
            <p:nvPr/>
          </p:nvSpPr>
          <p:spPr>
            <a:xfrm>
              <a:off x="8345" y="3899"/>
              <a:ext cx="8150" cy="434"/>
            </a:xfrm>
            <a:prstGeom prst="rect">
              <a:avLst/>
            </a:prstGeom>
            <a:noFill/>
          </p:spPr>
          <p:txBody>
            <a:bodyPr wrap="square" rtlCol="0">
              <a:spAutoFit/>
            </a:bodyPr>
            <a:lstStyle/>
            <a:p>
              <a:pPr algn="l"/>
              <a:r>
                <a:rPr sz="1200">
                  <a:solidFill>
                    <a:schemeClr val="accent6"/>
                  </a:solidFill>
                </a:rPr>
                <a:t>Blue Concise </a:t>
              </a:r>
              <a:r>
                <a:rPr lang="en-US" sz="1200">
                  <a:solidFill>
                    <a:schemeClr val="accent6"/>
                  </a:solidFill>
                </a:rPr>
                <a:t>G</a:t>
              </a:r>
              <a:r>
                <a:rPr sz="1200">
                  <a:solidFill>
                    <a:schemeClr val="accent6"/>
                  </a:solidFill>
                </a:rPr>
                <a:t>eneral Academic Graduation Defense </a:t>
              </a:r>
              <a:r>
                <a:rPr lang="en-US" sz="1200">
                  <a:solidFill>
                    <a:schemeClr val="accent6"/>
                  </a:solidFill>
                </a:rPr>
                <a:t>T</a:t>
              </a:r>
              <a:r>
                <a:rPr sz="1200">
                  <a:solidFill>
                    <a:schemeClr val="accent6"/>
                  </a:solidFill>
                </a:rPr>
                <a:t>emplate</a:t>
              </a:r>
              <a:endParaRPr sz="1200">
                <a:solidFill>
                  <a:schemeClr val="accent6"/>
                </a:solidFill>
              </a:endParaRPr>
            </a:p>
          </p:txBody>
        </p:sp>
      </p:grpSp>
      <p:pic>
        <p:nvPicPr>
          <p:cNvPr id="7" name="图片 6" descr="o_1c1020qhv1f75154j2eki33gi5d"/>
          <p:cNvPicPr>
            <a:picLocks noChangeAspect="1"/>
          </p:cNvPicPr>
          <p:nvPr/>
        </p:nvPicPr>
        <p:blipFill>
          <a:blip r:embed="rId1"/>
          <a:stretch>
            <a:fillRect/>
          </a:stretch>
        </p:blipFill>
        <p:spPr>
          <a:xfrm>
            <a:off x="701040" y="90805"/>
            <a:ext cx="10760075" cy="6630670"/>
          </a:xfrm>
          <a:prstGeom prst="rect">
            <a:avLst/>
          </a:prstGeom>
        </p:spPr>
      </p:pic>
    </p:spTree>
  </p:cSld>
  <p:clrMapOvr>
    <a:masterClrMapping/>
  </p:clrMapOvr>
</p:sld>
</file>

<file path=ppt/theme/theme1.xml><?xml version="1.0" encoding="utf-8"?>
<a:theme xmlns:a="http://schemas.openxmlformats.org/drawingml/2006/main" name="Office 主题">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jwangyu">
  <a:themeElements>
    <a:clrScheme name="Office 主题​​">
      <a:dk1>
        <a:srgbClr val="000000"/>
      </a:dk1>
      <a:lt1>
        <a:srgbClr val="FFFFFF"/>
      </a:lt1>
      <a:dk2>
        <a:srgbClr val="44546A"/>
      </a:dk2>
      <a:lt2>
        <a:srgbClr val="E7E6E6"/>
      </a:lt2>
      <a:accent1>
        <a:srgbClr val="318C80"/>
      </a:accent1>
      <a:accent2>
        <a:srgbClr val="F2CF61"/>
      </a:accent2>
      <a:accent3>
        <a:srgbClr val="A6E582"/>
      </a:accent3>
      <a:accent4>
        <a:srgbClr val="51D9B5"/>
      </a:accent4>
      <a:accent5>
        <a:srgbClr val="D95B5B"/>
      </a:accent5>
      <a:accent6>
        <a:srgbClr val="BFBFBF"/>
      </a:accent6>
      <a:hlink>
        <a:srgbClr val="D95B5B"/>
      </a:hlink>
      <a:folHlink>
        <a:srgbClr val="F2CF61"/>
      </a:folHlink>
    </a:clrScheme>
    <a:fontScheme name="雅黑light">
      <a:majorFont>
        <a:latin typeface="Century Gothic"/>
        <a:ea typeface="微软雅黑"/>
        <a:cs typeface=""/>
      </a:majorFont>
      <a:minorFont>
        <a:latin typeface="Century Gothic"/>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1099</Words>
  <Application>WPS 演示</Application>
  <PresentationFormat>宽屏</PresentationFormat>
  <Paragraphs>60</Paragraphs>
  <Slides>13</Slides>
  <Notes>1</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13</vt:i4>
      </vt:variant>
    </vt:vector>
  </HeadingPairs>
  <TitlesOfParts>
    <vt:vector size="24" baseType="lpstr">
      <vt:lpstr>Arial</vt:lpstr>
      <vt:lpstr>宋体</vt:lpstr>
      <vt:lpstr>Wingdings</vt:lpstr>
      <vt:lpstr>华文行楷</vt:lpstr>
      <vt:lpstr>华文隶书</vt:lpstr>
      <vt:lpstr>Verdana</vt:lpstr>
      <vt:lpstr>微软雅黑</vt:lpstr>
      <vt:lpstr>Arial Unicode MS</vt:lpstr>
      <vt:lpstr>等线</vt:lpstr>
      <vt:lpstr>Office 主题</vt:lpstr>
      <vt:lpstr>mjwangyu</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mjwangyu</dc:creator>
  <cp:lastModifiedBy>李兴琪</cp:lastModifiedBy>
  <cp:revision>39</cp:revision>
  <dcterms:created xsi:type="dcterms:W3CDTF">2017-06-03T01:25:00Z</dcterms:created>
  <dcterms:modified xsi:type="dcterms:W3CDTF">2017-12-15T02:46:33Z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2052-10.1.0.6877</vt:lpwstr>
  </property>
</Properties>
</file>